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99" r:id="rId2"/>
  </p:sldMasterIdLst>
  <p:notesMasterIdLst>
    <p:notesMasterId r:id="rId40"/>
  </p:notesMasterIdLst>
  <p:sldIdLst>
    <p:sldId id="258" r:id="rId3"/>
    <p:sldId id="666" r:id="rId4"/>
    <p:sldId id="776" r:id="rId5"/>
    <p:sldId id="777" r:id="rId6"/>
    <p:sldId id="778" r:id="rId7"/>
    <p:sldId id="779" r:id="rId8"/>
    <p:sldId id="780" r:id="rId9"/>
    <p:sldId id="781" r:id="rId10"/>
    <p:sldId id="784" r:id="rId11"/>
    <p:sldId id="782" r:id="rId12"/>
    <p:sldId id="785" r:id="rId13"/>
    <p:sldId id="787" r:id="rId14"/>
    <p:sldId id="788" r:id="rId15"/>
    <p:sldId id="789" r:id="rId16"/>
    <p:sldId id="790" r:id="rId17"/>
    <p:sldId id="791" r:id="rId18"/>
    <p:sldId id="792" r:id="rId19"/>
    <p:sldId id="670" r:id="rId20"/>
    <p:sldId id="794" r:id="rId21"/>
    <p:sldId id="793" r:id="rId22"/>
    <p:sldId id="795" r:id="rId23"/>
    <p:sldId id="629" r:id="rId24"/>
    <p:sldId id="674" r:id="rId25"/>
    <p:sldId id="796" r:id="rId26"/>
    <p:sldId id="797" r:id="rId27"/>
    <p:sldId id="798" r:id="rId28"/>
    <p:sldId id="800" r:id="rId29"/>
    <p:sldId id="801" r:id="rId30"/>
    <p:sldId id="675" r:id="rId31"/>
    <p:sldId id="802" r:id="rId32"/>
    <p:sldId id="803" r:id="rId33"/>
    <p:sldId id="804" r:id="rId34"/>
    <p:sldId id="676" r:id="rId35"/>
    <p:sldId id="678" r:id="rId36"/>
    <p:sldId id="637" r:id="rId37"/>
    <p:sldId id="805" r:id="rId38"/>
    <p:sldId id="806" r:id="rId39"/>
  </p:sldIdLst>
  <p:sldSz cx="9144000" cy="5143500" type="screen16x9"/>
  <p:notesSz cx="6858000" cy="9144000"/>
  <p:defaultTextStyle>
    <a:defPPr>
      <a:defRPr lang="en-US"/>
    </a:defPPr>
    <a:lvl1pPr algn="l" defTabSz="457200" rtl="0" fontAlgn="base">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A5CDA5"/>
    <a:srgbClr val="008183"/>
    <a:srgbClr val="6BBD1B"/>
    <a:srgbClr val="18453B"/>
    <a:srgbClr val="0C533A"/>
    <a:srgbClr val="064339"/>
    <a:srgbClr val="E8E8E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74"/>
    <p:restoredTop sz="79060" autoAdjust="0"/>
  </p:normalViewPr>
  <p:slideViewPr>
    <p:cSldViewPr snapToGrid="0" snapToObjects="1" showGuides="1">
      <p:cViewPr varScale="1">
        <p:scale>
          <a:sx n="130" d="100"/>
          <a:sy n="130" d="100"/>
        </p:scale>
        <p:origin x="1386" y="10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0" Type="http://schemas.openxmlformats.org/officeDocument/2006/relationships/slide" Target="slides/slide18.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ars, James" userId="9bca8902-e1f5-4c34-9b07-ecf89938a016" providerId="ADAL" clId="{8185D673-7374-4444-8FAE-BE5636541445}"/>
    <pc:docChg chg="undo redo custSel addSld delSld modSld sldOrd delMainMaster">
      <pc:chgData name="Sears, James" userId="9bca8902-e1f5-4c34-9b07-ecf89938a016" providerId="ADAL" clId="{8185D673-7374-4444-8FAE-BE5636541445}" dt="2023-03-21T20:49:40.462" v="9585" actId="1076"/>
      <pc:docMkLst>
        <pc:docMk/>
      </pc:docMkLst>
      <pc:sldChg chg="addSp delSp modSp mod">
        <pc:chgData name="Sears, James" userId="9bca8902-e1f5-4c34-9b07-ecf89938a016" providerId="ADAL" clId="{8185D673-7374-4444-8FAE-BE5636541445}" dt="2023-03-21T18:05:29.632" v="251" actId="20577"/>
        <pc:sldMkLst>
          <pc:docMk/>
          <pc:sldMk cId="826606260" sldId="258"/>
        </pc:sldMkLst>
        <pc:spChg chg="mod">
          <ac:chgData name="Sears, James" userId="9bca8902-e1f5-4c34-9b07-ecf89938a016" providerId="ADAL" clId="{8185D673-7374-4444-8FAE-BE5636541445}" dt="2023-03-21T18:05:29.632" v="251" actId="20577"/>
          <ac:spMkLst>
            <pc:docMk/>
            <pc:sldMk cId="826606260" sldId="258"/>
            <ac:spMk id="2" creationId="{609AA51D-2570-794E-BD86-C7C3CD81168C}"/>
          </ac:spMkLst>
        </pc:spChg>
        <pc:spChg chg="ord">
          <ac:chgData name="Sears, James" userId="9bca8902-e1f5-4c34-9b07-ecf89938a016" providerId="ADAL" clId="{8185D673-7374-4444-8FAE-BE5636541445}" dt="2023-03-21T18:05:15.422" v="204" actId="167"/>
          <ac:spMkLst>
            <pc:docMk/>
            <pc:sldMk cId="826606260" sldId="258"/>
            <ac:spMk id="5" creationId="{BA94118D-3440-264F-05C9-F39AD6B40B7A}"/>
          </ac:spMkLst>
        </pc:spChg>
        <pc:picChg chg="add del">
          <ac:chgData name="Sears, James" userId="9bca8902-e1f5-4c34-9b07-ecf89938a016" providerId="ADAL" clId="{8185D673-7374-4444-8FAE-BE5636541445}" dt="2023-03-21T18:03:18.968" v="84" actId="22"/>
          <ac:picMkLst>
            <pc:docMk/>
            <pc:sldMk cId="826606260" sldId="258"/>
            <ac:picMk id="6" creationId="{EE306D78-7FF5-2644-748A-0016A1E54711}"/>
          </ac:picMkLst>
        </pc:picChg>
      </pc:sldChg>
      <pc:sldChg chg="del">
        <pc:chgData name="Sears, James" userId="9bca8902-e1f5-4c34-9b07-ecf89938a016" providerId="ADAL" clId="{8185D673-7374-4444-8FAE-BE5636541445}" dt="2023-03-21T20:38:01.518" v="8985" actId="47"/>
        <pc:sldMkLst>
          <pc:docMk/>
          <pc:sldMk cId="2541030609" sldId="259"/>
        </pc:sldMkLst>
      </pc:sldChg>
      <pc:sldChg chg="delSp modSp del mod">
        <pc:chgData name="Sears, James" userId="9bca8902-e1f5-4c34-9b07-ecf89938a016" providerId="ADAL" clId="{8185D673-7374-4444-8FAE-BE5636541445}" dt="2023-03-21T18:10:37.301" v="312" actId="47"/>
        <pc:sldMkLst>
          <pc:docMk/>
          <pc:sldMk cId="0" sldId="271"/>
        </pc:sldMkLst>
        <pc:spChg chg="mod">
          <ac:chgData name="Sears, James" userId="9bca8902-e1f5-4c34-9b07-ecf89938a016" providerId="ADAL" clId="{8185D673-7374-4444-8FAE-BE5636541445}" dt="2023-03-21T18:07:57.386" v="259" actId="113"/>
          <ac:spMkLst>
            <pc:docMk/>
            <pc:sldMk cId="0" sldId="271"/>
            <ac:spMk id="196" creationId="{00000000-0000-0000-0000-000000000000}"/>
          </ac:spMkLst>
        </pc:spChg>
        <pc:spChg chg="del">
          <ac:chgData name="Sears, James" userId="9bca8902-e1f5-4c34-9b07-ecf89938a016" providerId="ADAL" clId="{8185D673-7374-4444-8FAE-BE5636541445}" dt="2023-03-21T18:07:27.207" v="253" actId="478"/>
          <ac:spMkLst>
            <pc:docMk/>
            <pc:sldMk cId="0" sldId="271"/>
            <ac:spMk id="199" creationId="{00000000-0000-0000-0000-000000000000}"/>
          </ac:spMkLst>
        </pc:spChg>
        <pc:picChg chg="mod">
          <ac:chgData name="Sears, James" userId="9bca8902-e1f5-4c34-9b07-ecf89938a016" providerId="ADAL" clId="{8185D673-7374-4444-8FAE-BE5636541445}" dt="2023-03-21T18:08:11.856" v="275" actId="1076"/>
          <ac:picMkLst>
            <pc:docMk/>
            <pc:sldMk cId="0" sldId="271"/>
            <ac:picMk id="198" creationId="{00000000-0000-0000-0000-000000000000}"/>
          </ac:picMkLst>
        </pc:picChg>
        <pc:picChg chg="del">
          <ac:chgData name="Sears, James" userId="9bca8902-e1f5-4c34-9b07-ecf89938a016" providerId="ADAL" clId="{8185D673-7374-4444-8FAE-BE5636541445}" dt="2023-03-21T18:07:23.907" v="252" actId="478"/>
          <ac:picMkLst>
            <pc:docMk/>
            <pc:sldMk cId="0" sldId="271"/>
            <ac:picMk id="200" creationId="{00000000-0000-0000-0000-000000000000}"/>
          </ac:picMkLst>
        </pc:picChg>
      </pc:sldChg>
      <pc:sldChg chg="del">
        <pc:chgData name="Sears, James" userId="9bca8902-e1f5-4c34-9b07-ecf89938a016" providerId="ADAL" clId="{8185D673-7374-4444-8FAE-BE5636541445}" dt="2023-03-21T19:36:56.992" v="5802" actId="47"/>
        <pc:sldMkLst>
          <pc:docMk/>
          <pc:sldMk cId="0" sldId="281"/>
        </pc:sldMkLst>
      </pc:sldChg>
      <pc:sldChg chg="del">
        <pc:chgData name="Sears, James" userId="9bca8902-e1f5-4c34-9b07-ecf89938a016" providerId="ADAL" clId="{8185D673-7374-4444-8FAE-BE5636541445}" dt="2023-03-21T18:37:27.963" v="1531" actId="47"/>
        <pc:sldMkLst>
          <pc:docMk/>
          <pc:sldMk cId="85800709" sldId="576"/>
        </pc:sldMkLst>
      </pc:sldChg>
      <pc:sldChg chg="del">
        <pc:chgData name="Sears, James" userId="9bca8902-e1f5-4c34-9b07-ecf89938a016" providerId="ADAL" clId="{8185D673-7374-4444-8FAE-BE5636541445}" dt="2023-03-21T20:38:01.518" v="8985" actId="47"/>
        <pc:sldMkLst>
          <pc:docMk/>
          <pc:sldMk cId="1675477907" sldId="577"/>
        </pc:sldMkLst>
      </pc:sldChg>
      <pc:sldChg chg="modSp del mod">
        <pc:chgData name="Sears, James" userId="9bca8902-e1f5-4c34-9b07-ecf89938a016" providerId="ADAL" clId="{8185D673-7374-4444-8FAE-BE5636541445}" dt="2023-03-21T19:24:23.999" v="4756" actId="47"/>
        <pc:sldMkLst>
          <pc:docMk/>
          <pc:sldMk cId="1348732161" sldId="616"/>
        </pc:sldMkLst>
        <pc:spChg chg="mod">
          <ac:chgData name="Sears, James" userId="9bca8902-e1f5-4c34-9b07-ecf89938a016" providerId="ADAL" clId="{8185D673-7374-4444-8FAE-BE5636541445}" dt="2023-03-21T19:09:25.848" v="3490" actId="20577"/>
          <ac:spMkLst>
            <pc:docMk/>
            <pc:sldMk cId="1348732161" sldId="616"/>
            <ac:spMk id="2" creationId="{4A594DDF-C7F6-964E-B65F-B98C5D446F6E}"/>
          </ac:spMkLst>
        </pc:spChg>
        <pc:spChg chg="mod">
          <ac:chgData name="Sears, James" userId="9bca8902-e1f5-4c34-9b07-ecf89938a016" providerId="ADAL" clId="{8185D673-7374-4444-8FAE-BE5636541445}" dt="2023-03-21T19:09:44.432" v="3582" actId="20577"/>
          <ac:spMkLst>
            <pc:docMk/>
            <pc:sldMk cId="1348732161" sldId="616"/>
            <ac:spMk id="3" creationId="{6F884FEB-31CE-CF4D-ACF6-3B4FA79E6990}"/>
          </ac:spMkLst>
        </pc:spChg>
      </pc:sldChg>
      <pc:sldChg chg="addSp delSp modSp del mod modNotesTx">
        <pc:chgData name="Sears, James" userId="9bca8902-e1f5-4c34-9b07-ecf89938a016" providerId="ADAL" clId="{8185D673-7374-4444-8FAE-BE5636541445}" dt="2023-03-21T19:37:01.339" v="5803" actId="47"/>
        <pc:sldMkLst>
          <pc:docMk/>
          <pc:sldMk cId="394181574" sldId="618"/>
        </pc:sldMkLst>
        <pc:spChg chg="del">
          <ac:chgData name="Sears, James" userId="9bca8902-e1f5-4c34-9b07-ecf89938a016" providerId="ADAL" clId="{8185D673-7374-4444-8FAE-BE5636541445}" dt="2023-03-21T19:36:01.717" v="5794" actId="478"/>
          <ac:spMkLst>
            <pc:docMk/>
            <pc:sldMk cId="394181574" sldId="618"/>
            <ac:spMk id="2" creationId="{4A594DDF-C7F6-964E-B65F-B98C5D446F6E}"/>
          </ac:spMkLst>
        </pc:spChg>
        <pc:spChg chg="del">
          <ac:chgData name="Sears, James" userId="9bca8902-e1f5-4c34-9b07-ecf89938a016" providerId="ADAL" clId="{8185D673-7374-4444-8FAE-BE5636541445}" dt="2023-03-21T19:36:04.486" v="5795" actId="478"/>
          <ac:spMkLst>
            <pc:docMk/>
            <pc:sldMk cId="394181574" sldId="618"/>
            <ac:spMk id="3" creationId="{6F884FEB-31CE-CF4D-ACF6-3B4FA79E6990}"/>
          </ac:spMkLst>
        </pc:spChg>
        <pc:spChg chg="add del mod">
          <ac:chgData name="Sears, James" userId="9bca8902-e1f5-4c34-9b07-ecf89938a016" providerId="ADAL" clId="{8185D673-7374-4444-8FAE-BE5636541445}" dt="2023-03-21T19:36:06.067" v="5796" actId="478"/>
          <ac:spMkLst>
            <pc:docMk/>
            <pc:sldMk cId="394181574" sldId="618"/>
            <ac:spMk id="5" creationId="{1687139F-7741-1817-531B-95F429445B75}"/>
          </ac:spMkLst>
        </pc:spChg>
        <pc:spChg chg="add del mod">
          <ac:chgData name="Sears, James" userId="9bca8902-e1f5-4c34-9b07-ecf89938a016" providerId="ADAL" clId="{8185D673-7374-4444-8FAE-BE5636541445}" dt="2023-03-21T19:36:06.923" v="5797" actId="478"/>
          <ac:spMkLst>
            <pc:docMk/>
            <pc:sldMk cId="394181574" sldId="618"/>
            <ac:spMk id="8" creationId="{D9ABC9BF-D9AE-342D-49B1-BE5375651102}"/>
          </ac:spMkLst>
        </pc:spChg>
        <pc:spChg chg="add del mod">
          <ac:chgData name="Sears, James" userId="9bca8902-e1f5-4c34-9b07-ecf89938a016" providerId="ADAL" clId="{8185D673-7374-4444-8FAE-BE5636541445}" dt="2023-03-21T19:36:08.641" v="5799"/>
          <ac:spMkLst>
            <pc:docMk/>
            <pc:sldMk cId="394181574" sldId="618"/>
            <ac:spMk id="9" creationId="{FD781902-ADDB-8CA6-6732-78AAD0501D9F}"/>
          </ac:spMkLst>
        </pc:spChg>
      </pc:sldChg>
      <pc:sldChg chg="addSp delSp modSp mod modNotesTx">
        <pc:chgData name="Sears, James" userId="9bca8902-e1f5-4c34-9b07-ecf89938a016" providerId="ADAL" clId="{8185D673-7374-4444-8FAE-BE5636541445}" dt="2023-03-21T19:46:46.421" v="6062" actId="1035"/>
        <pc:sldMkLst>
          <pc:docMk/>
          <pc:sldMk cId="1013007170" sldId="629"/>
        </pc:sldMkLst>
        <pc:spChg chg="mod">
          <ac:chgData name="Sears, James" userId="9bca8902-e1f5-4c34-9b07-ecf89938a016" providerId="ADAL" clId="{8185D673-7374-4444-8FAE-BE5636541445}" dt="2023-03-21T19:37:21.680" v="5826" actId="20577"/>
          <ac:spMkLst>
            <pc:docMk/>
            <pc:sldMk cId="1013007170" sldId="629"/>
            <ac:spMk id="2" creationId="{4A594DDF-C7F6-964E-B65F-B98C5D446F6E}"/>
          </ac:spMkLst>
        </pc:spChg>
        <pc:spChg chg="mod">
          <ac:chgData name="Sears, James" userId="9bca8902-e1f5-4c34-9b07-ecf89938a016" providerId="ADAL" clId="{8185D673-7374-4444-8FAE-BE5636541445}" dt="2023-03-21T19:38:22.856" v="5906" actId="14100"/>
          <ac:spMkLst>
            <pc:docMk/>
            <pc:sldMk cId="1013007170" sldId="629"/>
            <ac:spMk id="3" creationId="{6F884FEB-31CE-CF4D-ACF6-3B4FA79E6990}"/>
          </ac:spMkLst>
        </pc:spChg>
        <pc:spChg chg="add mod">
          <ac:chgData name="Sears, James" userId="9bca8902-e1f5-4c34-9b07-ecf89938a016" providerId="ADAL" clId="{8185D673-7374-4444-8FAE-BE5636541445}" dt="2023-03-21T19:46:44.056" v="6060" actId="1035"/>
          <ac:spMkLst>
            <pc:docMk/>
            <pc:sldMk cId="1013007170" sldId="629"/>
            <ac:spMk id="4" creationId="{28357C67-8CBB-BDF3-57FF-B888F91D988D}"/>
          </ac:spMkLst>
        </pc:spChg>
        <pc:spChg chg="add mod">
          <ac:chgData name="Sears, James" userId="9bca8902-e1f5-4c34-9b07-ecf89938a016" providerId="ADAL" clId="{8185D673-7374-4444-8FAE-BE5636541445}" dt="2023-03-21T19:46:44.056" v="6060" actId="1035"/>
          <ac:spMkLst>
            <pc:docMk/>
            <pc:sldMk cId="1013007170" sldId="629"/>
            <ac:spMk id="6" creationId="{37F11348-0983-461F-0232-82BE560E4F2D}"/>
          </ac:spMkLst>
        </pc:spChg>
        <pc:picChg chg="del">
          <ac:chgData name="Sears, James" userId="9bca8902-e1f5-4c34-9b07-ecf89938a016" providerId="ADAL" clId="{8185D673-7374-4444-8FAE-BE5636541445}" dt="2023-03-21T19:38:18.872" v="5905" actId="478"/>
          <ac:picMkLst>
            <pc:docMk/>
            <pc:sldMk cId="1013007170" sldId="629"/>
            <ac:picMk id="5" creationId="{C4144D23-37E4-44C5-F04A-F42E78EEA5F9}"/>
          </ac:picMkLst>
        </pc:picChg>
        <pc:picChg chg="add mod modCrop">
          <ac:chgData name="Sears, James" userId="9bca8902-e1f5-4c34-9b07-ecf89938a016" providerId="ADAL" clId="{8185D673-7374-4444-8FAE-BE5636541445}" dt="2023-03-21T19:46:46.421" v="6062" actId="1035"/>
          <ac:picMkLst>
            <pc:docMk/>
            <pc:sldMk cId="1013007170" sldId="629"/>
            <ac:picMk id="9" creationId="{79DB7E57-6231-2946-4B02-B6D1B772BC6F}"/>
          </ac:picMkLst>
        </pc:picChg>
        <pc:picChg chg="add mod">
          <ac:chgData name="Sears, James" userId="9bca8902-e1f5-4c34-9b07-ecf89938a016" providerId="ADAL" clId="{8185D673-7374-4444-8FAE-BE5636541445}" dt="2023-03-21T19:46:46.421" v="6062" actId="1035"/>
          <ac:picMkLst>
            <pc:docMk/>
            <pc:sldMk cId="1013007170" sldId="629"/>
            <ac:picMk id="6146" creationId="{474A59E6-699E-8355-4E68-A14C72E1EDB1}"/>
          </ac:picMkLst>
        </pc:picChg>
      </pc:sldChg>
      <pc:sldChg chg="addSp delSp modSp mod modNotesTx">
        <pc:chgData name="Sears, James" userId="9bca8902-e1f5-4c34-9b07-ecf89938a016" providerId="ADAL" clId="{8185D673-7374-4444-8FAE-BE5636541445}" dt="2023-03-21T20:32:09.659" v="8655" actId="20577"/>
        <pc:sldMkLst>
          <pc:docMk/>
          <pc:sldMk cId="3495637895" sldId="637"/>
        </pc:sldMkLst>
        <pc:spChg chg="mod">
          <ac:chgData name="Sears, James" userId="9bca8902-e1f5-4c34-9b07-ecf89938a016" providerId="ADAL" clId="{8185D673-7374-4444-8FAE-BE5636541445}" dt="2023-03-21T20:30:35.208" v="8463" actId="20577"/>
          <ac:spMkLst>
            <pc:docMk/>
            <pc:sldMk cId="3495637895" sldId="637"/>
            <ac:spMk id="2" creationId="{4A594DDF-C7F6-964E-B65F-B98C5D446F6E}"/>
          </ac:spMkLst>
        </pc:spChg>
        <pc:spChg chg="add mod">
          <ac:chgData name="Sears, James" userId="9bca8902-e1f5-4c34-9b07-ecf89938a016" providerId="ADAL" clId="{8185D673-7374-4444-8FAE-BE5636541445}" dt="2023-03-21T20:32:09.659" v="8655" actId="20577"/>
          <ac:spMkLst>
            <pc:docMk/>
            <pc:sldMk cId="3495637895" sldId="637"/>
            <ac:spMk id="3" creationId="{6744F241-49B2-B6D0-4129-7DDC4B20177B}"/>
          </ac:spMkLst>
        </pc:spChg>
        <pc:spChg chg="del">
          <ac:chgData name="Sears, James" userId="9bca8902-e1f5-4c34-9b07-ecf89938a016" providerId="ADAL" clId="{8185D673-7374-4444-8FAE-BE5636541445}" dt="2023-03-21T20:30:37.725" v="8465" actId="478"/>
          <ac:spMkLst>
            <pc:docMk/>
            <pc:sldMk cId="3495637895" sldId="637"/>
            <ac:spMk id="5" creationId="{17C1CEB3-BEA2-DA70-450B-C7424974D552}"/>
          </ac:spMkLst>
        </pc:spChg>
        <pc:spChg chg="del">
          <ac:chgData name="Sears, James" userId="9bca8902-e1f5-4c34-9b07-ecf89938a016" providerId="ADAL" clId="{8185D673-7374-4444-8FAE-BE5636541445}" dt="2023-03-21T20:30:45.441" v="8467" actId="478"/>
          <ac:spMkLst>
            <pc:docMk/>
            <pc:sldMk cId="3495637895" sldId="637"/>
            <ac:spMk id="9" creationId="{3757C104-C391-B999-5B75-5EE2991CC085}"/>
          </ac:spMkLst>
        </pc:spChg>
        <pc:picChg chg="del">
          <ac:chgData name="Sears, James" userId="9bca8902-e1f5-4c34-9b07-ecf89938a016" providerId="ADAL" clId="{8185D673-7374-4444-8FAE-BE5636541445}" dt="2023-03-21T20:30:36.515" v="8464" actId="478"/>
          <ac:picMkLst>
            <pc:docMk/>
            <pc:sldMk cId="3495637895" sldId="637"/>
            <ac:picMk id="4" creationId="{950C7054-0080-67A2-0AE2-C2B281403486}"/>
          </ac:picMkLst>
        </pc:picChg>
        <pc:picChg chg="add mod">
          <ac:chgData name="Sears, James" userId="9bca8902-e1f5-4c34-9b07-ecf89938a016" providerId="ADAL" clId="{8185D673-7374-4444-8FAE-BE5636541445}" dt="2023-03-21T20:31:30.582" v="8621" actId="1076"/>
          <ac:picMkLst>
            <pc:docMk/>
            <pc:sldMk cId="3495637895" sldId="637"/>
            <ac:picMk id="6" creationId="{F44A873C-3141-2820-9639-4192E4362020}"/>
          </ac:picMkLst>
        </pc:picChg>
      </pc:sldChg>
      <pc:sldChg chg="del">
        <pc:chgData name="Sears, James" userId="9bca8902-e1f5-4c34-9b07-ecf89938a016" providerId="ADAL" clId="{8185D673-7374-4444-8FAE-BE5636541445}" dt="2023-03-21T20:38:08.729" v="8987" actId="47"/>
        <pc:sldMkLst>
          <pc:docMk/>
          <pc:sldMk cId="3887707447" sldId="638"/>
        </pc:sldMkLst>
      </pc:sldChg>
      <pc:sldChg chg="del">
        <pc:chgData name="Sears, James" userId="9bca8902-e1f5-4c34-9b07-ecf89938a016" providerId="ADAL" clId="{8185D673-7374-4444-8FAE-BE5636541445}" dt="2023-03-21T20:38:01.518" v="8985" actId="47"/>
        <pc:sldMkLst>
          <pc:docMk/>
          <pc:sldMk cId="3344216069" sldId="639"/>
        </pc:sldMkLst>
      </pc:sldChg>
      <pc:sldChg chg="del">
        <pc:chgData name="Sears, James" userId="9bca8902-e1f5-4c34-9b07-ecf89938a016" providerId="ADAL" clId="{8185D673-7374-4444-8FAE-BE5636541445}" dt="2023-03-21T20:38:01.518" v="8985" actId="47"/>
        <pc:sldMkLst>
          <pc:docMk/>
          <pc:sldMk cId="1938055549" sldId="640"/>
        </pc:sldMkLst>
      </pc:sldChg>
      <pc:sldChg chg="del">
        <pc:chgData name="Sears, James" userId="9bca8902-e1f5-4c34-9b07-ecf89938a016" providerId="ADAL" clId="{8185D673-7374-4444-8FAE-BE5636541445}" dt="2023-03-21T20:38:01.518" v="8985" actId="47"/>
        <pc:sldMkLst>
          <pc:docMk/>
          <pc:sldMk cId="1934383719" sldId="642"/>
        </pc:sldMkLst>
      </pc:sldChg>
      <pc:sldChg chg="del">
        <pc:chgData name="Sears, James" userId="9bca8902-e1f5-4c34-9b07-ecf89938a016" providerId="ADAL" clId="{8185D673-7374-4444-8FAE-BE5636541445}" dt="2023-03-21T20:38:01.518" v="8985" actId="47"/>
        <pc:sldMkLst>
          <pc:docMk/>
          <pc:sldMk cId="2480894353" sldId="644"/>
        </pc:sldMkLst>
      </pc:sldChg>
      <pc:sldChg chg="del">
        <pc:chgData name="Sears, James" userId="9bca8902-e1f5-4c34-9b07-ecf89938a016" providerId="ADAL" clId="{8185D673-7374-4444-8FAE-BE5636541445}" dt="2023-03-21T20:38:01.518" v="8985" actId="47"/>
        <pc:sldMkLst>
          <pc:docMk/>
          <pc:sldMk cId="1499678012" sldId="645"/>
        </pc:sldMkLst>
      </pc:sldChg>
      <pc:sldChg chg="del">
        <pc:chgData name="Sears, James" userId="9bca8902-e1f5-4c34-9b07-ecf89938a016" providerId="ADAL" clId="{8185D673-7374-4444-8FAE-BE5636541445}" dt="2023-03-21T20:38:01.518" v="8985" actId="47"/>
        <pc:sldMkLst>
          <pc:docMk/>
          <pc:sldMk cId="1429519654" sldId="646"/>
        </pc:sldMkLst>
      </pc:sldChg>
      <pc:sldChg chg="del">
        <pc:chgData name="Sears, James" userId="9bca8902-e1f5-4c34-9b07-ecf89938a016" providerId="ADAL" clId="{8185D673-7374-4444-8FAE-BE5636541445}" dt="2023-03-21T20:38:01.518" v="8985" actId="47"/>
        <pc:sldMkLst>
          <pc:docMk/>
          <pc:sldMk cId="366319919" sldId="647"/>
        </pc:sldMkLst>
      </pc:sldChg>
      <pc:sldChg chg="del">
        <pc:chgData name="Sears, James" userId="9bca8902-e1f5-4c34-9b07-ecf89938a016" providerId="ADAL" clId="{8185D673-7374-4444-8FAE-BE5636541445}" dt="2023-03-21T20:38:01.518" v="8985" actId="47"/>
        <pc:sldMkLst>
          <pc:docMk/>
          <pc:sldMk cId="1215153617" sldId="648"/>
        </pc:sldMkLst>
      </pc:sldChg>
      <pc:sldChg chg="del">
        <pc:chgData name="Sears, James" userId="9bca8902-e1f5-4c34-9b07-ecf89938a016" providerId="ADAL" clId="{8185D673-7374-4444-8FAE-BE5636541445}" dt="2023-03-21T20:38:01.518" v="8985" actId="47"/>
        <pc:sldMkLst>
          <pc:docMk/>
          <pc:sldMk cId="3420271386" sldId="649"/>
        </pc:sldMkLst>
      </pc:sldChg>
      <pc:sldChg chg="del">
        <pc:chgData name="Sears, James" userId="9bca8902-e1f5-4c34-9b07-ecf89938a016" providerId="ADAL" clId="{8185D673-7374-4444-8FAE-BE5636541445}" dt="2023-03-21T20:38:01.518" v="8985" actId="47"/>
        <pc:sldMkLst>
          <pc:docMk/>
          <pc:sldMk cId="3902495771" sldId="650"/>
        </pc:sldMkLst>
      </pc:sldChg>
      <pc:sldChg chg="del">
        <pc:chgData name="Sears, James" userId="9bca8902-e1f5-4c34-9b07-ecf89938a016" providerId="ADAL" clId="{8185D673-7374-4444-8FAE-BE5636541445}" dt="2023-03-21T20:38:01.518" v="8985" actId="47"/>
        <pc:sldMkLst>
          <pc:docMk/>
          <pc:sldMk cId="3339668920" sldId="651"/>
        </pc:sldMkLst>
      </pc:sldChg>
      <pc:sldChg chg="del">
        <pc:chgData name="Sears, James" userId="9bca8902-e1f5-4c34-9b07-ecf89938a016" providerId="ADAL" clId="{8185D673-7374-4444-8FAE-BE5636541445}" dt="2023-03-21T20:38:01.518" v="8985" actId="47"/>
        <pc:sldMkLst>
          <pc:docMk/>
          <pc:sldMk cId="127686627" sldId="652"/>
        </pc:sldMkLst>
      </pc:sldChg>
      <pc:sldChg chg="del">
        <pc:chgData name="Sears, James" userId="9bca8902-e1f5-4c34-9b07-ecf89938a016" providerId="ADAL" clId="{8185D673-7374-4444-8FAE-BE5636541445}" dt="2023-03-21T20:38:01.518" v="8985" actId="47"/>
        <pc:sldMkLst>
          <pc:docMk/>
          <pc:sldMk cId="346339934" sldId="653"/>
        </pc:sldMkLst>
      </pc:sldChg>
      <pc:sldChg chg="del">
        <pc:chgData name="Sears, James" userId="9bca8902-e1f5-4c34-9b07-ecf89938a016" providerId="ADAL" clId="{8185D673-7374-4444-8FAE-BE5636541445}" dt="2023-03-21T20:38:01.518" v="8985" actId="47"/>
        <pc:sldMkLst>
          <pc:docMk/>
          <pc:sldMk cId="940350627" sldId="654"/>
        </pc:sldMkLst>
      </pc:sldChg>
      <pc:sldChg chg="del">
        <pc:chgData name="Sears, James" userId="9bca8902-e1f5-4c34-9b07-ecf89938a016" providerId="ADAL" clId="{8185D673-7374-4444-8FAE-BE5636541445}" dt="2023-03-21T20:38:01.518" v="8985" actId="47"/>
        <pc:sldMkLst>
          <pc:docMk/>
          <pc:sldMk cId="741973066" sldId="655"/>
        </pc:sldMkLst>
      </pc:sldChg>
      <pc:sldChg chg="del">
        <pc:chgData name="Sears, James" userId="9bca8902-e1f5-4c34-9b07-ecf89938a016" providerId="ADAL" clId="{8185D673-7374-4444-8FAE-BE5636541445}" dt="2023-03-21T20:38:01.518" v="8985" actId="47"/>
        <pc:sldMkLst>
          <pc:docMk/>
          <pc:sldMk cId="1877973505" sldId="656"/>
        </pc:sldMkLst>
      </pc:sldChg>
      <pc:sldChg chg="del">
        <pc:chgData name="Sears, James" userId="9bca8902-e1f5-4c34-9b07-ecf89938a016" providerId="ADAL" clId="{8185D673-7374-4444-8FAE-BE5636541445}" dt="2023-03-21T20:38:01.518" v="8985" actId="47"/>
        <pc:sldMkLst>
          <pc:docMk/>
          <pc:sldMk cId="3316695261" sldId="657"/>
        </pc:sldMkLst>
      </pc:sldChg>
      <pc:sldChg chg="del">
        <pc:chgData name="Sears, James" userId="9bca8902-e1f5-4c34-9b07-ecf89938a016" providerId="ADAL" clId="{8185D673-7374-4444-8FAE-BE5636541445}" dt="2023-03-21T20:38:01.518" v="8985" actId="47"/>
        <pc:sldMkLst>
          <pc:docMk/>
          <pc:sldMk cId="3489838177" sldId="658"/>
        </pc:sldMkLst>
      </pc:sldChg>
      <pc:sldChg chg="del">
        <pc:chgData name="Sears, James" userId="9bca8902-e1f5-4c34-9b07-ecf89938a016" providerId="ADAL" clId="{8185D673-7374-4444-8FAE-BE5636541445}" dt="2023-03-21T20:38:01.518" v="8985" actId="47"/>
        <pc:sldMkLst>
          <pc:docMk/>
          <pc:sldMk cId="551027492" sldId="659"/>
        </pc:sldMkLst>
      </pc:sldChg>
      <pc:sldChg chg="addSp delSp modSp mod modNotesTx">
        <pc:chgData name="Sears, James" userId="9bca8902-e1f5-4c34-9b07-ecf89938a016" providerId="ADAL" clId="{8185D673-7374-4444-8FAE-BE5636541445}" dt="2023-03-21T18:10:06.622" v="311" actId="2711"/>
        <pc:sldMkLst>
          <pc:docMk/>
          <pc:sldMk cId="718598297" sldId="666"/>
        </pc:sldMkLst>
        <pc:spChg chg="mod">
          <ac:chgData name="Sears, James" userId="9bca8902-e1f5-4c34-9b07-ecf89938a016" providerId="ADAL" clId="{8185D673-7374-4444-8FAE-BE5636541445}" dt="2023-03-21T18:08:09.889" v="274" actId="20577"/>
          <ac:spMkLst>
            <pc:docMk/>
            <pc:sldMk cId="718598297" sldId="666"/>
            <ac:spMk id="2" creationId="{4A594DDF-C7F6-964E-B65F-B98C5D446F6E}"/>
          </ac:spMkLst>
        </pc:spChg>
        <pc:spChg chg="del">
          <ac:chgData name="Sears, James" userId="9bca8902-e1f5-4c34-9b07-ecf89938a016" providerId="ADAL" clId="{8185D673-7374-4444-8FAE-BE5636541445}" dt="2023-03-21T18:08:15.651" v="276" actId="478"/>
          <ac:spMkLst>
            <pc:docMk/>
            <pc:sldMk cId="718598297" sldId="666"/>
            <ac:spMk id="3" creationId="{6F884FEB-31CE-CF4D-ACF6-3B4FA79E6990}"/>
          </ac:spMkLst>
        </pc:spChg>
        <pc:spChg chg="add del mod">
          <ac:chgData name="Sears, James" userId="9bca8902-e1f5-4c34-9b07-ecf89938a016" providerId="ADAL" clId="{8185D673-7374-4444-8FAE-BE5636541445}" dt="2023-03-21T18:08:22.605" v="279" actId="478"/>
          <ac:spMkLst>
            <pc:docMk/>
            <pc:sldMk cId="718598297" sldId="666"/>
            <ac:spMk id="5" creationId="{54056E06-7C50-7B7E-3337-1F85A1E53724}"/>
          </ac:spMkLst>
        </pc:spChg>
        <pc:spChg chg="add mod">
          <ac:chgData name="Sears, James" userId="9bca8902-e1f5-4c34-9b07-ecf89938a016" providerId="ADAL" clId="{8185D673-7374-4444-8FAE-BE5636541445}" dt="2023-03-21T18:10:06.622" v="311" actId="2711"/>
          <ac:spMkLst>
            <pc:docMk/>
            <pc:sldMk cId="718598297" sldId="666"/>
            <ac:spMk id="6" creationId="{1B30CD40-4E4F-FBEE-207A-0A71547E3229}"/>
          </ac:spMkLst>
        </pc:spChg>
        <pc:picChg chg="add mod">
          <ac:chgData name="Sears, James" userId="9bca8902-e1f5-4c34-9b07-ecf89938a016" providerId="ADAL" clId="{8185D673-7374-4444-8FAE-BE5636541445}" dt="2023-03-21T18:08:21.162" v="278" actId="1076"/>
          <ac:picMkLst>
            <pc:docMk/>
            <pc:sldMk cId="718598297" sldId="666"/>
            <ac:picMk id="8" creationId="{5F82649F-F3AC-3A26-3AA2-8BDEE9020953}"/>
          </ac:picMkLst>
        </pc:picChg>
      </pc:sldChg>
      <pc:sldChg chg="del">
        <pc:chgData name="Sears, James" userId="9bca8902-e1f5-4c34-9b07-ecf89938a016" providerId="ADAL" clId="{8185D673-7374-4444-8FAE-BE5636541445}" dt="2023-03-21T20:38:01.518" v="8985" actId="47"/>
        <pc:sldMkLst>
          <pc:docMk/>
          <pc:sldMk cId="2850401776" sldId="669"/>
        </pc:sldMkLst>
      </pc:sldChg>
      <pc:sldChg chg="addSp delSp modSp mod modNotesTx">
        <pc:chgData name="Sears, James" userId="9bca8902-e1f5-4c34-9b07-ecf89938a016" providerId="ADAL" clId="{8185D673-7374-4444-8FAE-BE5636541445}" dt="2023-03-21T19:32:49.910" v="5572" actId="478"/>
        <pc:sldMkLst>
          <pc:docMk/>
          <pc:sldMk cId="1797734993" sldId="670"/>
        </pc:sldMkLst>
        <pc:spChg chg="del mod">
          <ac:chgData name="Sears, James" userId="9bca8902-e1f5-4c34-9b07-ecf89938a016" providerId="ADAL" clId="{8185D673-7374-4444-8FAE-BE5636541445}" dt="2023-03-21T19:32:47.199" v="5570" actId="478"/>
          <ac:spMkLst>
            <pc:docMk/>
            <pc:sldMk cId="1797734993" sldId="670"/>
            <ac:spMk id="2" creationId="{4A594DDF-C7F6-964E-B65F-B98C5D446F6E}"/>
          </ac:spMkLst>
        </pc:spChg>
        <pc:spChg chg="del mod">
          <ac:chgData name="Sears, James" userId="9bca8902-e1f5-4c34-9b07-ecf89938a016" providerId="ADAL" clId="{8185D673-7374-4444-8FAE-BE5636541445}" dt="2023-03-21T19:32:13.273" v="5553" actId="478"/>
          <ac:spMkLst>
            <pc:docMk/>
            <pc:sldMk cId="1797734993" sldId="670"/>
            <ac:spMk id="3" creationId="{6F884FEB-31CE-CF4D-ACF6-3B4FA79E6990}"/>
          </ac:spMkLst>
        </pc:spChg>
        <pc:spChg chg="add del mod">
          <ac:chgData name="Sears, James" userId="9bca8902-e1f5-4c34-9b07-ecf89938a016" providerId="ADAL" clId="{8185D673-7374-4444-8FAE-BE5636541445}" dt="2023-03-21T19:32:15.742" v="5554" actId="478"/>
          <ac:spMkLst>
            <pc:docMk/>
            <pc:sldMk cId="1797734993" sldId="670"/>
            <ac:spMk id="9" creationId="{D1564F7F-C396-EF5D-1A1D-CBDEF1AD10ED}"/>
          </ac:spMkLst>
        </pc:spChg>
        <pc:spChg chg="add del mod">
          <ac:chgData name="Sears, James" userId="9bca8902-e1f5-4c34-9b07-ecf89938a016" providerId="ADAL" clId="{8185D673-7374-4444-8FAE-BE5636541445}" dt="2023-03-21T19:32:49.173" v="5571" actId="478"/>
          <ac:spMkLst>
            <pc:docMk/>
            <pc:sldMk cId="1797734993" sldId="670"/>
            <ac:spMk id="11" creationId="{0271A6BC-079A-7BF8-8D41-407E1119357D}"/>
          </ac:spMkLst>
        </pc:spChg>
        <pc:picChg chg="add mod">
          <ac:chgData name="Sears, James" userId="9bca8902-e1f5-4c34-9b07-ecf89938a016" providerId="ADAL" clId="{8185D673-7374-4444-8FAE-BE5636541445}" dt="2023-03-21T19:29:41.995" v="5282"/>
          <ac:picMkLst>
            <pc:docMk/>
            <pc:sldMk cId="1797734993" sldId="670"/>
            <ac:picMk id="4" creationId="{3DBB44D3-AB09-D319-E916-C3BC1BC53A4E}"/>
          </ac:picMkLst>
        </pc:picChg>
        <pc:picChg chg="add mod">
          <ac:chgData name="Sears, James" userId="9bca8902-e1f5-4c34-9b07-ecf89938a016" providerId="ADAL" clId="{8185D673-7374-4444-8FAE-BE5636541445}" dt="2023-03-21T19:32:08.676" v="5552" actId="962"/>
          <ac:picMkLst>
            <pc:docMk/>
            <pc:sldMk cId="1797734993" sldId="670"/>
            <ac:picMk id="6" creationId="{C6F69071-3193-65D0-E7CF-F1A8753FF145}"/>
          </ac:picMkLst>
        </pc:picChg>
        <pc:cxnChg chg="del">
          <ac:chgData name="Sears, James" userId="9bca8902-e1f5-4c34-9b07-ecf89938a016" providerId="ADAL" clId="{8185D673-7374-4444-8FAE-BE5636541445}" dt="2023-03-21T19:32:49.910" v="5572" actId="478"/>
          <ac:cxnSpMkLst>
            <pc:docMk/>
            <pc:sldMk cId="1797734993" sldId="670"/>
            <ac:cxnSpMk id="7" creationId="{5AF0242B-F684-5F5F-72FA-8AAB7D23ADB8}"/>
          </ac:cxnSpMkLst>
        </pc:cxnChg>
      </pc:sldChg>
      <pc:sldChg chg="addSp delSp modSp mod modNotesTx">
        <pc:chgData name="Sears, James" userId="9bca8902-e1f5-4c34-9b07-ecf89938a016" providerId="ADAL" clId="{8185D673-7374-4444-8FAE-BE5636541445}" dt="2023-03-21T19:48:56.472" v="6269" actId="20577"/>
        <pc:sldMkLst>
          <pc:docMk/>
          <pc:sldMk cId="1187601081" sldId="674"/>
        </pc:sldMkLst>
        <pc:spChg chg="mod">
          <ac:chgData name="Sears, James" userId="9bca8902-e1f5-4c34-9b07-ecf89938a016" providerId="ADAL" clId="{8185D673-7374-4444-8FAE-BE5636541445}" dt="2023-03-21T19:47:24.565" v="6107" actId="313"/>
          <ac:spMkLst>
            <pc:docMk/>
            <pc:sldMk cId="1187601081" sldId="674"/>
            <ac:spMk id="2" creationId="{4A594DDF-C7F6-964E-B65F-B98C5D446F6E}"/>
          </ac:spMkLst>
        </pc:spChg>
        <pc:spChg chg="del">
          <ac:chgData name="Sears, James" userId="9bca8902-e1f5-4c34-9b07-ecf89938a016" providerId="ADAL" clId="{8185D673-7374-4444-8FAE-BE5636541445}" dt="2023-03-21T19:47:26.929" v="6108" actId="478"/>
          <ac:spMkLst>
            <pc:docMk/>
            <pc:sldMk cId="1187601081" sldId="674"/>
            <ac:spMk id="3" creationId="{6F884FEB-31CE-CF4D-ACF6-3B4FA79E6990}"/>
          </ac:spMkLst>
        </pc:spChg>
        <pc:spChg chg="del">
          <ac:chgData name="Sears, James" userId="9bca8902-e1f5-4c34-9b07-ecf89938a016" providerId="ADAL" clId="{8185D673-7374-4444-8FAE-BE5636541445}" dt="2023-03-21T19:47:28.917" v="6109" actId="478"/>
          <ac:spMkLst>
            <pc:docMk/>
            <pc:sldMk cId="1187601081" sldId="674"/>
            <ac:spMk id="4" creationId="{2948A9CE-08A0-AB1A-7032-8C8266E8810A}"/>
          </ac:spMkLst>
        </pc:spChg>
        <pc:spChg chg="add del mod">
          <ac:chgData name="Sears, James" userId="9bca8902-e1f5-4c34-9b07-ecf89938a016" providerId="ADAL" clId="{8185D673-7374-4444-8FAE-BE5636541445}" dt="2023-03-21T19:47:46.529" v="6145" actId="478"/>
          <ac:spMkLst>
            <pc:docMk/>
            <pc:sldMk cId="1187601081" sldId="674"/>
            <ac:spMk id="6" creationId="{4823E0B9-D155-ABEE-12CD-0EF2BDD0A0DF}"/>
          </ac:spMkLst>
        </pc:spChg>
        <pc:spChg chg="add del mod">
          <ac:chgData name="Sears, James" userId="9bca8902-e1f5-4c34-9b07-ecf89938a016" providerId="ADAL" clId="{8185D673-7374-4444-8FAE-BE5636541445}" dt="2023-03-21T19:48:17.662" v="6166" actId="478"/>
          <ac:spMkLst>
            <pc:docMk/>
            <pc:sldMk cId="1187601081" sldId="674"/>
            <ac:spMk id="8" creationId="{1904D8A5-8FA5-A4BF-4957-BB0B17811C16}"/>
          </ac:spMkLst>
        </pc:spChg>
        <pc:picChg chg="add mod ord modCrop">
          <ac:chgData name="Sears, James" userId="9bca8902-e1f5-4c34-9b07-ecf89938a016" providerId="ADAL" clId="{8185D673-7374-4444-8FAE-BE5636541445}" dt="2023-03-21T19:48:30.129" v="6172" actId="1076"/>
          <ac:picMkLst>
            <pc:docMk/>
            <pc:sldMk cId="1187601081" sldId="674"/>
            <ac:picMk id="9" creationId="{6B9CB349-4CDB-080C-82A1-7C47AEE22A34}"/>
          </ac:picMkLst>
        </pc:picChg>
      </pc:sldChg>
      <pc:sldChg chg="addSp delSp modSp mod modNotesTx">
        <pc:chgData name="Sears, James" userId="9bca8902-e1f5-4c34-9b07-ecf89938a016" providerId="ADAL" clId="{8185D673-7374-4444-8FAE-BE5636541445}" dt="2023-03-21T20:14:59.255" v="7563" actId="20577"/>
        <pc:sldMkLst>
          <pc:docMk/>
          <pc:sldMk cId="3345713695" sldId="675"/>
        </pc:sldMkLst>
        <pc:spChg chg="mod">
          <ac:chgData name="Sears, James" userId="9bca8902-e1f5-4c34-9b07-ecf89938a016" providerId="ADAL" clId="{8185D673-7374-4444-8FAE-BE5636541445}" dt="2023-03-21T20:11:15.634" v="7263" actId="20577"/>
          <ac:spMkLst>
            <pc:docMk/>
            <pc:sldMk cId="3345713695" sldId="675"/>
            <ac:spMk id="2" creationId="{4A594DDF-C7F6-964E-B65F-B98C5D446F6E}"/>
          </ac:spMkLst>
        </pc:spChg>
        <pc:spChg chg="mod">
          <ac:chgData name="Sears, James" userId="9bca8902-e1f5-4c34-9b07-ecf89938a016" providerId="ADAL" clId="{8185D673-7374-4444-8FAE-BE5636541445}" dt="2023-03-21T20:14:30.385" v="7560" actId="255"/>
          <ac:spMkLst>
            <pc:docMk/>
            <pc:sldMk cId="3345713695" sldId="675"/>
            <ac:spMk id="3" creationId="{6F884FEB-31CE-CF4D-ACF6-3B4FA79E6990}"/>
          </ac:spMkLst>
        </pc:spChg>
        <pc:spChg chg="add del mod">
          <ac:chgData name="Sears, James" userId="9bca8902-e1f5-4c34-9b07-ecf89938a016" providerId="ADAL" clId="{8185D673-7374-4444-8FAE-BE5636541445}" dt="2023-03-21T20:14:07.178" v="7554" actId="478"/>
          <ac:spMkLst>
            <pc:docMk/>
            <pc:sldMk cId="3345713695" sldId="675"/>
            <ac:spMk id="5" creationId="{796DA1AE-30E4-AE9D-8BB2-637B1CF55908}"/>
          </ac:spMkLst>
        </pc:spChg>
        <pc:picChg chg="add mod">
          <ac:chgData name="Sears, James" userId="9bca8902-e1f5-4c34-9b07-ecf89938a016" providerId="ADAL" clId="{8185D673-7374-4444-8FAE-BE5636541445}" dt="2023-03-21T20:14:13.538" v="7556" actId="14100"/>
          <ac:picMkLst>
            <pc:docMk/>
            <pc:sldMk cId="3345713695" sldId="675"/>
            <ac:picMk id="4" creationId="{9FC05F12-5DE4-6E88-A63E-FF1F75D3DD1D}"/>
          </ac:picMkLst>
        </pc:picChg>
      </pc:sldChg>
      <pc:sldChg chg="addSp delSp modSp mod">
        <pc:chgData name="Sears, James" userId="9bca8902-e1f5-4c34-9b07-ecf89938a016" providerId="ADAL" clId="{8185D673-7374-4444-8FAE-BE5636541445}" dt="2023-03-21T20:28:06.478" v="8335" actId="1076"/>
        <pc:sldMkLst>
          <pc:docMk/>
          <pc:sldMk cId="1085118383" sldId="676"/>
        </pc:sldMkLst>
        <pc:spChg chg="mod">
          <ac:chgData name="Sears, James" userId="9bca8902-e1f5-4c34-9b07-ecf89938a016" providerId="ADAL" clId="{8185D673-7374-4444-8FAE-BE5636541445}" dt="2023-03-21T20:26:29.243" v="8086" actId="20577"/>
          <ac:spMkLst>
            <pc:docMk/>
            <pc:sldMk cId="1085118383" sldId="676"/>
            <ac:spMk id="2" creationId="{4A594DDF-C7F6-964E-B65F-B98C5D446F6E}"/>
          </ac:spMkLst>
        </pc:spChg>
        <pc:spChg chg="mod">
          <ac:chgData name="Sears, James" userId="9bca8902-e1f5-4c34-9b07-ecf89938a016" providerId="ADAL" clId="{8185D673-7374-4444-8FAE-BE5636541445}" dt="2023-03-21T20:27:53.033" v="8332" actId="14100"/>
          <ac:spMkLst>
            <pc:docMk/>
            <pc:sldMk cId="1085118383" sldId="676"/>
            <ac:spMk id="3" creationId="{6F884FEB-31CE-CF4D-ACF6-3B4FA79E6990}"/>
          </ac:spMkLst>
        </pc:spChg>
        <pc:spChg chg="del">
          <ac:chgData name="Sears, James" userId="9bca8902-e1f5-4c34-9b07-ecf89938a016" providerId="ADAL" clId="{8185D673-7374-4444-8FAE-BE5636541445}" dt="2023-03-21T20:27:37.113" v="8328" actId="478"/>
          <ac:spMkLst>
            <pc:docMk/>
            <pc:sldMk cId="1085118383" sldId="676"/>
            <ac:spMk id="5" creationId="{BCB462AD-098E-48EB-F3FD-22773F65A0D1}"/>
          </ac:spMkLst>
        </pc:spChg>
        <pc:spChg chg="add mod">
          <ac:chgData name="Sears, James" userId="9bca8902-e1f5-4c34-9b07-ecf89938a016" providerId="ADAL" clId="{8185D673-7374-4444-8FAE-BE5636541445}" dt="2023-03-21T20:28:06.478" v="8335" actId="1076"/>
          <ac:spMkLst>
            <pc:docMk/>
            <pc:sldMk cId="1085118383" sldId="676"/>
            <ac:spMk id="6" creationId="{211A4ADF-E09A-6BD3-408F-CCCB438E043D}"/>
          </ac:spMkLst>
        </pc:spChg>
        <pc:picChg chg="add mod">
          <ac:chgData name="Sears, James" userId="9bca8902-e1f5-4c34-9b07-ecf89938a016" providerId="ADAL" clId="{8185D673-7374-4444-8FAE-BE5636541445}" dt="2023-03-21T20:28:00.201" v="8333" actId="1076"/>
          <ac:picMkLst>
            <pc:docMk/>
            <pc:sldMk cId="1085118383" sldId="676"/>
            <ac:picMk id="4" creationId="{778022D1-B43B-5C02-3546-806FCA40D6F3}"/>
          </ac:picMkLst>
        </pc:picChg>
      </pc:sldChg>
      <pc:sldChg chg="del">
        <pc:chgData name="Sears, James" userId="9bca8902-e1f5-4c34-9b07-ecf89938a016" providerId="ADAL" clId="{8185D673-7374-4444-8FAE-BE5636541445}" dt="2023-03-21T20:38:01.518" v="8985" actId="47"/>
        <pc:sldMkLst>
          <pc:docMk/>
          <pc:sldMk cId="2282631099" sldId="677"/>
        </pc:sldMkLst>
      </pc:sldChg>
      <pc:sldChg chg="addSp delSp modSp mod modNotesTx">
        <pc:chgData name="Sears, James" userId="9bca8902-e1f5-4c34-9b07-ecf89938a016" providerId="ADAL" clId="{8185D673-7374-4444-8FAE-BE5636541445}" dt="2023-03-21T20:49:40.462" v="9585" actId="1076"/>
        <pc:sldMkLst>
          <pc:docMk/>
          <pc:sldMk cId="1885718648" sldId="678"/>
        </pc:sldMkLst>
        <pc:spChg chg="mod">
          <ac:chgData name="Sears, James" userId="9bca8902-e1f5-4c34-9b07-ecf89938a016" providerId="ADAL" clId="{8185D673-7374-4444-8FAE-BE5636541445}" dt="2023-03-21T20:28:28.044" v="8368" actId="20577"/>
          <ac:spMkLst>
            <pc:docMk/>
            <pc:sldMk cId="1885718648" sldId="678"/>
            <ac:spMk id="2" creationId="{4A594DDF-C7F6-964E-B65F-B98C5D446F6E}"/>
          </ac:spMkLst>
        </pc:spChg>
        <pc:spChg chg="del">
          <ac:chgData name="Sears, James" userId="9bca8902-e1f5-4c34-9b07-ecf89938a016" providerId="ADAL" clId="{8185D673-7374-4444-8FAE-BE5636541445}" dt="2023-03-21T20:29:01.217" v="8374" actId="478"/>
          <ac:spMkLst>
            <pc:docMk/>
            <pc:sldMk cId="1885718648" sldId="678"/>
            <ac:spMk id="4" creationId="{63534A2D-5866-3F27-DEBC-D2692261E2BB}"/>
          </ac:spMkLst>
        </pc:spChg>
        <pc:spChg chg="add del mod">
          <ac:chgData name="Sears, James" userId="9bca8902-e1f5-4c34-9b07-ecf89938a016" providerId="ADAL" clId="{8185D673-7374-4444-8FAE-BE5636541445}" dt="2023-03-21T20:28:31.676" v="8370" actId="478"/>
          <ac:spMkLst>
            <pc:docMk/>
            <pc:sldMk cId="1885718648" sldId="678"/>
            <ac:spMk id="5" creationId="{44025787-5A08-FB09-3DA6-5847E26039E0}"/>
          </ac:spMkLst>
        </pc:spChg>
        <pc:spChg chg="add mod">
          <ac:chgData name="Sears, James" userId="9bca8902-e1f5-4c34-9b07-ecf89938a016" providerId="ADAL" clId="{8185D673-7374-4444-8FAE-BE5636541445}" dt="2023-03-21T20:28:59.596" v="8373" actId="1076"/>
          <ac:spMkLst>
            <pc:docMk/>
            <pc:sldMk cId="1885718648" sldId="678"/>
            <ac:spMk id="6" creationId="{976EABA3-6E78-D3C6-BDE0-FC7CD2C94CB1}"/>
          </ac:spMkLst>
        </pc:spChg>
        <pc:spChg chg="del">
          <ac:chgData name="Sears, James" userId="9bca8902-e1f5-4c34-9b07-ecf89938a016" providerId="ADAL" clId="{8185D673-7374-4444-8FAE-BE5636541445}" dt="2023-03-21T20:28:32.827" v="8371" actId="478"/>
          <ac:spMkLst>
            <pc:docMk/>
            <pc:sldMk cId="1885718648" sldId="678"/>
            <ac:spMk id="9" creationId="{72A2C08E-A6D4-E72C-13BC-F9362455236E}"/>
          </ac:spMkLst>
        </pc:spChg>
        <pc:spChg chg="add mod">
          <ac:chgData name="Sears, James" userId="9bca8902-e1f5-4c34-9b07-ecf89938a016" providerId="ADAL" clId="{8185D673-7374-4444-8FAE-BE5636541445}" dt="2023-03-21T20:28:59.596" v="8373" actId="1076"/>
          <ac:spMkLst>
            <pc:docMk/>
            <pc:sldMk cId="1885718648" sldId="678"/>
            <ac:spMk id="10" creationId="{CAB62200-1A6C-52A2-8DE3-B4229C6A0124}"/>
          </ac:spMkLst>
        </pc:spChg>
        <pc:spChg chg="add mod">
          <ac:chgData name="Sears, James" userId="9bca8902-e1f5-4c34-9b07-ecf89938a016" providerId="ADAL" clId="{8185D673-7374-4444-8FAE-BE5636541445}" dt="2023-03-21T20:49:40.462" v="9585" actId="1076"/>
          <ac:spMkLst>
            <pc:docMk/>
            <pc:sldMk cId="1885718648" sldId="678"/>
            <ac:spMk id="11" creationId="{536BDB81-797F-BD2B-781B-B2552BE65068}"/>
          </ac:spMkLst>
        </pc:spChg>
        <pc:spChg chg="add mod">
          <ac:chgData name="Sears, James" userId="9bca8902-e1f5-4c34-9b07-ecf89938a016" providerId="ADAL" clId="{8185D673-7374-4444-8FAE-BE5636541445}" dt="2023-03-21T20:30:10.130" v="8448" actId="1076"/>
          <ac:spMkLst>
            <pc:docMk/>
            <pc:sldMk cId="1885718648" sldId="678"/>
            <ac:spMk id="12" creationId="{33A85433-B8C5-A8D1-888B-A909AEE23815}"/>
          </ac:spMkLst>
        </pc:spChg>
        <pc:picChg chg="del">
          <ac:chgData name="Sears, James" userId="9bca8902-e1f5-4c34-9b07-ecf89938a016" providerId="ADAL" clId="{8185D673-7374-4444-8FAE-BE5636541445}" dt="2023-03-21T20:28:29.903" v="8369" actId="478"/>
          <ac:picMkLst>
            <pc:docMk/>
            <pc:sldMk cId="1885718648" sldId="678"/>
            <ac:picMk id="8" creationId="{EC62429C-8721-B72A-D5E5-C3E6D9420DF9}"/>
          </ac:picMkLst>
        </pc:picChg>
      </pc:sldChg>
      <pc:sldChg chg="del">
        <pc:chgData name="Sears, James" userId="9bca8902-e1f5-4c34-9b07-ecf89938a016" providerId="ADAL" clId="{8185D673-7374-4444-8FAE-BE5636541445}" dt="2023-03-21T20:38:01.518" v="8985" actId="47"/>
        <pc:sldMkLst>
          <pc:docMk/>
          <pc:sldMk cId="4140161191" sldId="690"/>
        </pc:sldMkLst>
      </pc:sldChg>
      <pc:sldChg chg="del">
        <pc:chgData name="Sears, James" userId="9bca8902-e1f5-4c34-9b07-ecf89938a016" providerId="ADAL" clId="{8185D673-7374-4444-8FAE-BE5636541445}" dt="2023-03-21T20:38:01.518" v="8985" actId="47"/>
        <pc:sldMkLst>
          <pc:docMk/>
          <pc:sldMk cId="457496964" sldId="691"/>
        </pc:sldMkLst>
      </pc:sldChg>
      <pc:sldChg chg="del">
        <pc:chgData name="Sears, James" userId="9bca8902-e1f5-4c34-9b07-ecf89938a016" providerId="ADAL" clId="{8185D673-7374-4444-8FAE-BE5636541445}" dt="2023-03-21T20:38:01.518" v="8985" actId="47"/>
        <pc:sldMkLst>
          <pc:docMk/>
          <pc:sldMk cId="17692794" sldId="692"/>
        </pc:sldMkLst>
      </pc:sldChg>
      <pc:sldChg chg="del">
        <pc:chgData name="Sears, James" userId="9bca8902-e1f5-4c34-9b07-ecf89938a016" providerId="ADAL" clId="{8185D673-7374-4444-8FAE-BE5636541445}" dt="2023-03-21T20:38:01.518" v="8985" actId="47"/>
        <pc:sldMkLst>
          <pc:docMk/>
          <pc:sldMk cId="1206965063" sldId="693"/>
        </pc:sldMkLst>
      </pc:sldChg>
      <pc:sldChg chg="del">
        <pc:chgData name="Sears, James" userId="9bca8902-e1f5-4c34-9b07-ecf89938a016" providerId="ADAL" clId="{8185D673-7374-4444-8FAE-BE5636541445}" dt="2023-03-21T20:38:01.518" v="8985" actId="47"/>
        <pc:sldMkLst>
          <pc:docMk/>
          <pc:sldMk cId="3832961042" sldId="694"/>
        </pc:sldMkLst>
      </pc:sldChg>
      <pc:sldChg chg="del">
        <pc:chgData name="Sears, James" userId="9bca8902-e1f5-4c34-9b07-ecf89938a016" providerId="ADAL" clId="{8185D673-7374-4444-8FAE-BE5636541445}" dt="2023-03-21T20:38:01.518" v="8985" actId="47"/>
        <pc:sldMkLst>
          <pc:docMk/>
          <pc:sldMk cId="1274587241" sldId="695"/>
        </pc:sldMkLst>
      </pc:sldChg>
      <pc:sldChg chg="del">
        <pc:chgData name="Sears, James" userId="9bca8902-e1f5-4c34-9b07-ecf89938a016" providerId="ADAL" clId="{8185D673-7374-4444-8FAE-BE5636541445}" dt="2023-03-21T20:38:01.518" v="8985" actId="47"/>
        <pc:sldMkLst>
          <pc:docMk/>
          <pc:sldMk cId="415473777" sldId="696"/>
        </pc:sldMkLst>
      </pc:sldChg>
      <pc:sldChg chg="del">
        <pc:chgData name="Sears, James" userId="9bca8902-e1f5-4c34-9b07-ecf89938a016" providerId="ADAL" clId="{8185D673-7374-4444-8FAE-BE5636541445}" dt="2023-03-21T20:38:01.518" v="8985" actId="47"/>
        <pc:sldMkLst>
          <pc:docMk/>
          <pc:sldMk cId="2717050025" sldId="697"/>
        </pc:sldMkLst>
      </pc:sldChg>
      <pc:sldChg chg="del">
        <pc:chgData name="Sears, James" userId="9bca8902-e1f5-4c34-9b07-ecf89938a016" providerId="ADAL" clId="{8185D673-7374-4444-8FAE-BE5636541445}" dt="2023-03-21T20:38:01.518" v="8985" actId="47"/>
        <pc:sldMkLst>
          <pc:docMk/>
          <pc:sldMk cId="2422689929" sldId="698"/>
        </pc:sldMkLst>
      </pc:sldChg>
      <pc:sldChg chg="del">
        <pc:chgData name="Sears, James" userId="9bca8902-e1f5-4c34-9b07-ecf89938a016" providerId="ADAL" clId="{8185D673-7374-4444-8FAE-BE5636541445}" dt="2023-03-21T20:38:01.518" v="8985" actId="47"/>
        <pc:sldMkLst>
          <pc:docMk/>
          <pc:sldMk cId="3241135254" sldId="699"/>
        </pc:sldMkLst>
      </pc:sldChg>
      <pc:sldChg chg="del">
        <pc:chgData name="Sears, James" userId="9bca8902-e1f5-4c34-9b07-ecf89938a016" providerId="ADAL" clId="{8185D673-7374-4444-8FAE-BE5636541445}" dt="2023-03-21T20:38:01.518" v="8985" actId="47"/>
        <pc:sldMkLst>
          <pc:docMk/>
          <pc:sldMk cId="692398761" sldId="700"/>
        </pc:sldMkLst>
      </pc:sldChg>
      <pc:sldChg chg="del">
        <pc:chgData name="Sears, James" userId="9bca8902-e1f5-4c34-9b07-ecf89938a016" providerId="ADAL" clId="{8185D673-7374-4444-8FAE-BE5636541445}" dt="2023-03-21T20:38:01.518" v="8985" actId="47"/>
        <pc:sldMkLst>
          <pc:docMk/>
          <pc:sldMk cId="2118845727" sldId="701"/>
        </pc:sldMkLst>
      </pc:sldChg>
      <pc:sldChg chg="del">
        <pc:chgData name="Sears, James" userId="9bca8902-e1f5-4c34-9b07-ecf89938a016" providerId="ADAL" clId="{8185D673-7374-4444-8FAE-BE5636541445}" dt="2023-03-21T20:38:01.518" v="8985" actId="47"/>
        <pc:sldMkLst>
          <pc:docMk/>
          <pc:sldMk cId="1271030254" sldId="702"/>
        </pc:sldMkLst>
      </pc:sldChg>
      <pc:sldChg chg="del">
        <pc:chgData name="Sears, James" userId="9bca8902-e1f5-4c34-9b07-ecf89938a016" providerId="ADAL" clId="{8185D673-7374-4444-8FAE-BE5636541445}" dt="2023-03-21T20:38:01.518" v="8985" actId="47"/>
        <pc:sldMkLst>
          <pc:docMk/>
          <pc:sldMk cId="957828265" sldId="768"/>
        </pc:sldMkLst>
      </pc:sldChg>
      <pc:sldChg chg="del">
        <pc:chgData name="Sears, James" userId="9bca8902-e1f5-4c34-9b07-ecf89938a016" providerId="ADAL" clId="{8185D673-7374-4444-8FAE-BE5636541445}" dt="2023-03-21T20:38:01.518" v="8985" actId="47"/>
        <pc:sldMkLst>
          <pc:docMk/>
          <pc:sldMk cId="325554750" sldId="769"/>
        </pc:sldMkLst>
      </pc:sldChg>
      <pc:sldChg chg="del">
        <pc:chgData name="Sears, James" userId="9bca8902-e1f5-4c34-9b07-ecf89938a016" providerId="ADAL" clId="{8185D673-7374-4444-8FAE-BE5636541445}" dt="2023-03-21T20:38:01.518" v="8985" actId="47"/>
        <pc:sldMkLst>
          <pc:docMk/>
          <pc:sldMk cId="1374140814" sldId="770"/>
        </pc:sldMkLst>
      </pc:sldChg>
      <pc:sldChg chg="del">
        <pc:chgData name="Sears, James" userId="9bca8902-e1f5-4c34-9b07-ecf89938a016" providerId="ADAL" clId="{8185D673-7374-4444-8FAE-BE5636541445}" dt="2023-03-21T20:38:01.518" v="8985" actId="47"/>
        <pc:sldMkLst>
          <pc:docMk/>
          <pc:sldMk cId="1448317967" sldId="771"/>
        </pc:sldMkLst>
      </pc:sldChg>
      <pc:sldChg chg="del">
        <pc:chgData name="Sears, James" userId="9bca8902-e1f5-4c34-9b07-ecf89938a016" providerId="ADAL" clId="{8185D673-7374-4444-8FAE-BE5636541445}" dt="2023-03-21T20:38:01.518" v="8985" actId="47"/>
        <pc:sldMkLst>
          <pc:docMk/>
          <pc:sldMk cId="1233394288" sldId="772"/>
        </pc:sldMkLst>
      </pc:sldChg>
      <pc:sldChg chg="del">
        <pc:chgData name="Sears, James" userId="9bca8902-e1f5-4c34-9b07-ecf89938a016" providerId="ADAL" clId="{8185D673-7374-4444-8FAE-BE5636541445}" dt="2023-03-21T20:38:01.518" v="8985" actId="47"/>
        <pc:sldMkLst>
          <pc:docMk/>
          <pc:sldMk cId="2834102774" sldId="773"/>
        </pc:sldMkLst>
      </pc:sldChg>
      <pc:sldChg chg="del">
        <pc:chgData name="Sears, James" userId="9bca8902-e1f5-4c34-9b07-ecf89938a016" providerId="ADAL" clId="{8185D673-7374-4444-8FAE-BE5636541445}" dt="2023-03-21T20:38:01.518" v="8985" actId="47"/>
        <pc:sldMkLst>
          <pc:docMk/>
          <pc:sldMk cId="521052584" sldId="774"/>
        </pc:sldMkLst>
      </pc:sldChg>
      <pc:sldChg chg="del">
        <pc:chgData name="Sears, James" userId="9bca8902-e1f5-4c34-9b07-ecf89938a016" providerId="ADAL" clId="{8185D673-7374-4444-8FAE-BE5636541445}" dt="2023-03-21T20:38:01.518" v="8985" actId="47"/>
        <pc:sldMkLst>
          <pc:docMk/>
          <pc:sldMk cId="227241173" sldId="775"/>
        </pc:sldMkLst>
      </pc:sldChg>
      <pc:sldChg chg="addSp delSp modSp add mod modNotesTx">
        <pc:chgData name="Sears, James" userId="9bca8902-e1f5-4c34-9b07-ecf89938a016" providerId="ADAL" clId="{8185D673-7374-4444-8FAE-BE5636541445}" dt="2023-03-21T18:14:14.263" v="528" actId="1076"/>
        <pc:sldMkLst>
          <pc:docMk/>
          <pc:sldMk cId="1564610457" sldId="776"/>
        </pc:sldMkLst>
        <pc:spChg chg="mod">
          <ac:chgData name="Sears, James" userId="9bca8902-e1f5-4c34-9b07-ecf89938a016" providerId="ADAL" clId="{8185D673-7374-4444-8FAE-BE5636541445}" dt="2023-03-21T18:10:44.638" v="320" actId="20577"/>
          <ac:spMkLst>
            <pc:docMk/>
            <pc:sldMk cId="1564610457" sldId="776"/>
            <ac:spMk id="2" creationId="{4A594DDF-C7F6-964E-B65F-B98C5D446F6E}"/>
          </ac:spMkLst>
        </pc:spChg>
        <pc:spChg chg="add mod">
          <ac:chgData name="Sears, James" userId="9bca8902-e1f5-4c34-9b07-ecf89938a016" providerId="ADAL" clId="{8185D673-7374-4444-8FAE-BE5636541445}" dt="2023-03-21T18:13:09.718" v="405" actId="1076"/>
          <ac:spMkLst>
            <pc:docMk/>
            <pc:sldMk cId="1564610457" sldId="776"/>
            <ac:spMk id="4" creationId="{7EE3447C-305A-58E9-7351-E859330F1323}"/>
          </ac:spMkLst>
        </pc:spChg>
        <pc:spChg chg="mod">
          <ac:chgData name="Sears, James" userId="9bca8902-e1f5-4c34-9b07-ecf89938a016" providerId="ADAL" clId="{8185D673-7374-4444-8FAE-BE5636541445}" dt="2023-03-21T18:13:15.651" v="407" actId="1076"/>
          <ac:spMkLst>
            <pc:docMk/>
            <pc:sldMk cId="1564610457" sldId="776"/>
            <ac:spMk id="6" creationId="{1B30CD40-4E4F-FBEE-207A-0A71547E3229}"/>
          </ac:spMkLst>
        </pc:spChg>
        <pc:spChg chg="add mod">
          <ac:chgData name="Sears, James" userId="9bca8902-e1f5-4c34-9b07-ecf89938a016" providerId="ADAL" clId="{8185D673-7374-4444-8FAE-BE5636541445}" dt="2023-03-21T18:12:28.315" v="395" actId="164"/>
          <ac:spMkLst>
            <pc:docMk/>
            <pc:sldMk cId="1564610457" sldId="776"/>
            <ac:spMk id="10" creationId="{57532F5C-74F5-55B8-9FD7-3500A283BA61}"/>
          </ac:spMkLst>
        </pc:spChg>
        <pc:spChg chg="add mod">
          <ac:chgData name="Sears, James" userId="9bca8902-e1f5-4c34-9b07-ecf89938a016" providerId="ADAL" clId="{8185D673-7374-4444-8FAE-BE5636541445}" dt="2023-03-21T18:14:14.263" v="528" actId="1076"/>
          <ac:spMkLst>
            <pc:docMk/>
            <pc:sldMk cId="1564610457" sldId="776"/>
            <ac:spMk id="14" creationId="{581C4973-2464-2ED7-3511-36DA435D5CBA}"/>
          </ac:spMkLst>
        </pc:spChg>
        <pc:grpChg chg="add mod">
          <ac:chgData name="Sears, James" userId="9bca8902-e1f5-4c34-9b07-ecf89938a016" providerId="ADAL" clId="{8185D673-7374-4444-8FAE-BE5636541445}" dt="2023-03-21T18:13:04.925" v="404" actId="1076"/>
          <ac:grpSpMkLst>
            <pc:docMk/>
            <pc:sldMk cId="1564610457" sldId="776"/>
            <ac:grpSpMk id="13" creationId="{56520B73-FD72-4627-CBBA-A29B37F43E2B}"/>
          </ac:grpSpMkLst>
        </pc:grpChg>
        <pc:picChg chg="add mod">
          <ac:chgData name="Sears, James" userId="9bca8902-e1f5-4c34-9b07-ecf89938a016" providerId="ADAL" clId="{8185D673-7374-4444-8FAE-BE5636541445}" dt="2023-03-21T18:12:28.315" v="395" actId="164"/>
          <ac:picMkLst>
            <pc:docMk/>
            <pc:sldMk cId="1564610457" sldId="776"/>
            <ac:picMk id="5" creationId="{E5F12000-E24B-834B-CBC7-C0F0A0C969BE}"/>
          </ac:picMkLst>
        </pc:picChg>
        <pc:picChg chg="del">
          <ac:chgData name="Sears, James" userId="9bca8902-e1f5-4c34-9b07-ecf89938a016" providerId="ADAL" clId="{8185D673-7374-4444-8FAE-BE5636541445}" dt="2023-03-21T18:10:50.201" v="321" actId="478"/>
          <ac:picMkLst>
            <pc:docMk/>
            <pc:sldMk cId="1564610457" sldId="776"/>
            <ac:picMk id="8" creationId="{5F82649F-F3AC-3A26-3AA2-8BDEE9020953}"/>
          </ac:picMkLst>
        </pc:picChg>
        <pc:picChg chg="add mod">
          <ac:chgData name="Sears, James" userId="9bca8902-e1f5-4c34-9b07-ecf89938a016" providerId="ADAL" clId="{8185D673-7374-4444-8FAE-BE5636541445}" dt="2023-03-21T18:12:28.315" v="395" actId="164"/>
          <ac:picMkLst>
            <pc:docMk/>
            <pc:sldMk cId="1564610457" sldId="776"/>
            <ac:picMk id="9" creationId="{96F69D11-EF4A-77FC-85F9-CF62329B43F0}"/>
          </ac:picMkLst>
        </pc:picChg>
        <pc:cxnChg chg="add mod">
          <ac:chgData name="Sears, James" userId="9bca8902-e1f5-4c34-9b07-ecf89938a016" providerId="ADAL" clId="{8185D673-7374-4444-8FAE-BE5636541445}" dt="2023-03-21T18:12:28.315" v="395" actId="164"/>
          <ac:cxnSpMkLst>
            <pc:docMk/>
            <pc:sldMk cId="1564610457" sldId="776"/>
            <ac:cxnSpMk id="11" creationId="{5C279CA6-FCC8-9F96-C000-CE4254702390}"/>
          </ac:cxnSpMkLst>
        </pc:cxnChg>
        <pc:cxnChg chg="add mod">
          <ac:chgData name="Sears, James" userId="9bca8902-e1f5-4c34-9b07-ecf89938a016" providerId="ADAL" clId="{8185D673-7374-4444-8FAE-BE5636541445}" dt="2023-03-21T18:12:28.315" v="395" actId="164"/>
          <ac:cxnSpMkLst>
            <pc:docMk/>
            <pc:sldMk cId="1564610457" sldId="776"/>
            <ac:cxnSpMk id="12" creationId="{6F46FC74-88F5-14B0-0B0E-26C9387085FF}"/>
          </ac:cxnSpMkLst>
        </pc:cxnChg>
      </pc:sldChg>
      <pc:sldChg chg="addSp delSp modSp add mod">
        <pc:chgData name="Sears, James" userId="9bca8902-e1f5-4c34-9b07-ecf89938a016" providerId="ADAL" clId="{8185D673-7374-4444-8FAE-BE5636541445}" dt="2023-03-21T18:23:47.638" v="1190" actId="14100"/>
        <pc:sldMkLst>
          <pc:docMk/>
          <pc:sldMk cId="2721001415" sldId="777"/>
        </pc:sldMkLst>
        <pc:spChg chg="mod">
          <ac:chgData name="Sears, James" userId="9bca8902-e1f5-4c34-9b07-ecf89938a016" providerId="ADAL" clId="{8185D673-7374-4444-8FAE-BE5636541445}" dt="2023-03-21T18:14:58.814" v="578" actId="20577"/>
          <ac:spMkLst>
            <pc:docMk/>
            <pc:sldMk cId="2721001415" sldId="777"/>
            <ac:spMk id="2" creationId="{4A594DDF-C7F6-964E-B65F-B98C5D446F6E}"/>
          </ac:spMkLst>
        </pc:spChg>
        <pc:spChg chg="del mod">
          <ac:chgData name="Sears, James" userId="9bca8902-e1f5-4c34-9b07-ecf89938a016" providerId="ADAL" clId="{8185D673-7374-4444-8FAE-BE5636541445}" dt="2023-03-21T18:18:53.837" v="910" actId="478"/>
          <ac:spMkLst>
            <pc:docMk/>
            <pc:sldMk cId="2721001415" sldId="777"/>
            <ac:spMk id="4" creationId="{7EE3447C-305A-58E9-7351-E859330F1323}"/>
          </ac:spMkLst>
        </pc:spChg>
        <pc:spChg chg="mod">
          <ac:chgData name="Sears, James" userId="9bca8902-e1f5-4c34-9b07-ecf89938a016" providerId="ADAL" clId="{8185D673-7374-4444-8FAE-BE5636541445}" dt="2023-03-21T18:23:47.638" v="1190" actId="14100"/>
          <ac:spMkLst>
            <pc:docMk/>
            <pc:sldMk cId="2721001415" sldId="777"/>
            <ac:spMk id="6" creationId="{1B30CD40-4E4F-FBEE-207A-0A71547E3229}"/>
          </ac:spMkLst>
        </pc:spChg>
        <pc:spChg chg="del">
          <ac:chgData name="Sears, James" userId="9bca8902-e1f5-4c34-9b07-ecf89938a016" providerId="ADAL" clId="{8185D673-7374-4444-8FAE-BE5636541445}" dt="2023-03-21T18:15:25.528" v="585" actId="478"/>
          <ac:spMkLst>
            <pc:docMk/>
            <pc:sldMk cId="2721001415" sldId="777"/>
            <ac:spMk id="14" creationId="{581C4973-2464-2ED7-3511-36DA435D5CBA}"/>
          </ac:spMkLst>
        </pc:spChg>
        <pc:spChg chg="mod ord">
          <ac:chgData name="Sears, James" userId="9bca8902-e1f5-4c34-9b07-ecf89938a016" providerId="ADAL" clId="{8185D673-7374-4444-8FAE-BE5636541445}" dt="2023-03-21T18:16:55.867" v="613" actId="14100"/>
          <ac:spMkLst>
            <pc:docMk/>
            <pc:sldMk cId="2721001415" sldId="777"/>
            <ac:spMk id="15" creationId="{5786D1CD-DA83-4351-403D-2A3BDAC1AAC7}"/>
          </ac:spMkLst>
        </pc:spChg>
        <pc:spChg chg="mod">
          <ac:chgData name="Sears, James" userId="9bca8902-e1f5-4c34-9b07-ecf89938a016" providerId="ADAL" clId="{8185D673-7374-4444-8FAE-BE5636541445}" dt="2023-03-21T18:15:57.057" v="599"/>
          <ac:spMkLst>
            <pc:docMk/>
            <pc:sldMk cId="2721001415" sldId="777"/>
            <ac:spMk id="16" creationId="{080E22EF-F888-10BF-CFDF-C560784ABA0B}"/>
          </ac:spMkLst>
        </pc:spChg>
        <pc:spChg chg="add del mod">
          <ac:chgData name="Sears, James" userId="9bca8902-e1f5-4c34-9b07-ecf89938a016" providerId="ADAL" clId="{8185D673-7374-4444-8FAE-BE5636541445}" dt="2023-03-21T18:19:53.659" v="1096" actId="478"/>
          <ac:spMkLst>
            <pc:docMk/>
            <pc:sldMk cId="2721001415" sldId="777"/>
            <ac:spMk id="17" creationId="{2D42C586-662A-157B-58FA-F87BC3F23E5A}"/>
          </ac:spMkLst>
        </pc:spChg>
        <pc:spChg chg="add mod">
          <ac:chgData name="Sears, James" userId="9bca8902-e1f5-4c34-9b07-ecf89938a016" providerId="ADAL" clId="{8185D673-7374-4444-8FAE-BE5636541445}" dt="2023-03-21T18:19:08.937" v="914"/>
          <ac:spMkLst>
            <pc:docMk/>
            <pc:sldMk cId="2721001415" sldId="777"/>
            <ac:spMk id="18" creationId="{A2B4EAF5-71E3-2B67-BF27-82F474CE1B6B}"/>
          </ac:spMkLst>
        </pc:spChg>
        <pc:grpChg chg="add mod">
          <ac:chgData name="Sears, James" userId="9bca8902-e1f5-4c34-9b07-ecf89938a016" providerId="ADAL" clId="{8185D673-7374-4444-8FAE-BE5636541445}" dt="2023-03-21T18:16:47.435" v="611" actId="1076"/>
          <ac:grpSpMkLst>
            <pc:docMk/>
            <pc:sldMk cId="2721001415" sldId="777"/>
            <ac:grpSpMk id="3" creationId="{003DA403-37D1-5B57-8DA1-0C25159BB329}"/>
          </ac:grpSpMkLst>
        </pc:grpChg>
        <pc:grpChg chg="del">
          <ac:chgData name="Sears, James" userId="9bca8902-e1f5-4c34-9b07-ecf89938a016" providerId="ADAL" clId="{8185D673-7374-4444-8FAE-BE5636541445}" dt="2023-03-21T18:15:24.346" v="584" actId="478"/>
          <ac:grpSpMkLst>
            <pc:docMk/>
            <pc:sldMk cId="2721001415" sldId="777"/>
            <ac:grpSpMk id="13" creationId="{56520B73-FD72-4627-CBBA-A29B37F43E2B}"/>
          </ac:grpSpMkLst>
        </pc:grpChg>
        <pc:picChg chg="mod">
          <ac:chgData name="Sears, James" userId="9bca8902-e1f5-4c34-9b07-ecf89938a016" providerId="ADAL" clId="{8185D673-7374-4444-8FAE-BE5636541445}" dt="2023-03-21T18:15:57.057" v="599"/>
          <ac:picMkLst>
            <pc:docMk/>
            <pc:sldMk cId="2721001415" sldId="777"/>
            <ac:picMk id="8" creationId="{BFD2432F-DB4D-0AC0-0967-391335FE2D84}"/>
          </ac:picMkLst>
        </pc:picChg>
      </pc:sldChg>
      <pc:sldChg chg="addSp delSp modSp add mod modNotesTx">
        <pc:chgData name="Sears, James" userId="9bca8902-e1f5-4c34-9b07-ecf89938a016" providerId="ADAL" clId="{8185D673-7374-4444-8FAE-BE5636541445}" dt="2023-03-21T18:28:00.826" v="1310" actId="20577"/>
        <pc:sldMkLst>
          <pc:docMk/>
          <pc:sldMk cId="2747529756" sldId="778"/>
        </pc:sldMkLst>
        <pc:spChg chg="add del mod">
          <ac:chgData name="Sears, James" userId="9bca8902-e1f5-4c34-9b07-ecf89938a016" providerId="ADAL" clId="{8185D673-7374-4444-8FAE-BE5636541445}" dt="2023-03-21T18:27:42.922" v="1304" actId="1076"/>
          <ac:spMkLst>
            <pc:docMk/>
            <pc:sldMk cId="2747529756" sldId="778"/>
            <ac:spMk id="6" creationId="{1B30CD40-4E4F-FBEE-207A-0A71547E3229}"/>
          </ac:spMkLst>
        </pc:spChg>
        <pc:spChg chg="mod">
          <ac:chgData name="Sears, James" userId="9bca8902-e1f5-4c34-9b07-ecf89938a016" providerId="ADAL" clId="{8185D673-7374-4444-8FAE-BE5636541445}" dt="2023-03-21T18:28:00.826" v="1310" actId="20577"/>
          <ac:spMkLst>
            <pc:docMk/>
            <pc:sldMk cId="2747529756" sldId="778"/>
            <ac:spMk id="18" creationId="{A2B4EAF5-71E3-2B67-BF27-82F474CE1B6B}"/>
          </ac:spMkLst>
        </pc:spChg>
        <pc:grpChg chg="del">
          <ac:chgData name="Sears, James" userId="9bca8902-e1f5-4c34-9b07-ecf89938a016" providerId="ADAL" clId="{8185D673-7374-4444-8FAE-BE5636541445}" dt="2023-03-21T18:24:18.169" v="1192" actId="478"/>
          <ac:grpSpMkLst>
            <pc:docMk/>
            <pc:sldMk cId="2747529756" sldId="778"/>
            <ac:grpSpMk id="3" creationId="{003DA403-37D1-5B57-8DA1-0C25159BB329}"/>
          </ac:grpSpMkLst>
        </pc:grpChg>
        <pc:picChg chg="add del mod">
          <ac:chgData name="Sears, James" userId="9bca8902-e1f5-4c34-9b07-ecf89938a016" providerId="ADAL" clId="{8185D673-7374-4444-8FAE-BE5636541445}" dt="2023-03-21T18:27:11.224" v="1292"/>
          <ac:picMkLst>
            <pc:docMk/>
            <pc:sldMk cId="2747529756" sldId="778"/>
            <ac:picMk id="4" creationId="{310CCFE5-6545-BA6B-1259-609F49C30AA7}"/>
          </ac:picMkLst>
        </pc:picChg>
        <pc:picChg chg="add mod">
          <ac:chgData name="Sears, James" userId="9bca8902-e1f5-4c34-9b07-ecf89938a016" providerId="ADAL" clId="{8185D673-7374-4444-8FAE-BE5636541445}" dt="2023-03-21T18:27:37.323" v="1303" actId="1076"/>
          <ac:picMkLst>
            <pc:docMk/>
            <pc:sldMk cId="2747529756" sldId="778"/>
            <ac:picMk id="5" creationId="{60221494-99C7-560B-67E2-27F6F3525871}"/>
          </ac:picMkLst>
        </pc:picChg>
      </pc:sldChg>
      <pc:sldChg chg="addSp delSp modSp add mod ord">
        <pc:chgData name="Sears, James" userId="9bca8902-e1f5-4c34-9b07-ecf89938a016" providerId="ADAL" clId="{8185D673-7374-4444-8FAE-BE5636541445}" dt="2023-03-21T18:36:22.528" v="1530" actId="20577"/>
        <pc:sldMkLst>
          <pc:docMk/>
          <pc:sldMk cId="1869609833" sldId="779"/>
        </pc:sldMkLst>
        <pc:spChg chg="add del mod">
          <ac:chgData name="Sears, James" userId="9bca8902-e1f5-4c34-9b07-ecf89938a016" providerId="ADAL" clId="{8185D673-7374-4444-8FAE-BE5636541445}" dt="2023-03-21T18:36:03.069" v="1526" actId="478"/>
          <ac:spMkLst>
            <pc:docMk/>
            <pc:sldMk cId="1869609833" sldId="779"/>
            <ac:spMk id="5" creationId="{B73CD1E7-FE80-4970-8E98-2943BC516C0B}"/>
          </ac:spMkLst>
        </pc:spChg>
        <pc:spChg chg="del mod">
          <ac:chgData name="Sears, James" userId="9bca8902-e1f5-4c34-9b07-ecf89938a016" providerId="ADAL" clId="{8185D673-7374-4444-8FAE-BE5636541445}" dt="2023-03-21T18:32:27.350" v="1402" actId="478"/>
          <ac:spMkLst>
            <pc:docMk/>
            <pc:sldMk cId="1869609833" sldId="779"/>
            <ac:spMk id="6" creationId="{1B30CD40-4E4F-FBEE-207A-0A71547E3229}"/>
          </ac:spMkLst>
        </pc:spChg>
        <pc:spChg chg="mod">
          <ac:chgData name="Sears, James" userId="9bca8902-e1f5-4c34-9b07-ecf89938a016" providerId="ADAL" clId="{8185D673-7374-4444-8FAE-BE5636541445}" dt="2023-03-21T18:36:22.528" v="1530" actId="20577"/>
          <ac:spMkLst>
            <pc:docMk/>
            <pc:sldMk cId="1869609833" sldId="779"/>
            <ac:spMk id="18" creationId="{A2B4EAF5-71E3-2B67-BF27-82F474CE1B6B}"/>
          </ac:spMkLst>
        </pc:spChg>
        <pc:grpChg chg="del">
          <ac:chgData name="Sears, James" userId="9bca8902-e1f5-4c34-9b07-ecf89938a016" providerId="ADAL" clId="{8185D673-7374-4444-8FAE-BE5636541445}" dt="2023-03-21T18:32:30.318" v="1403" actId="478"/>
          <ac:grpSpMkLst>
            <pc:docMk/>
            <pc:sldMk cId="1869609833" sldId="779"/>
            <ac:grpSpMk id="3" creationId="{003DA403-37D1-5B57-8DA1-0C25159BB329}"/>
          </ac:grpSpMkLst>
        </pc:grpChg>
        <pc:picChg chg="add mod">
          <ac:chgData name="Sears, James" userId="9bca8902-e1f5-4c34-9b07-ecf89938a016" providerId="ADAL" clId="{8185D673-7374-4444-8FAE-BE5636541445}" dt="2023-03-21T18:36:09.081" v="1528" actId="1076"/>
          <ac:picMkLst>
            <pc:docMk/>
            <pc:sldMk cId="1869609833" sldId="779"/>
            <ac:picMk id="4" creationId="{CE343D5E-94A7-6EE8-5DBB-163DEC548CAB}"/>
          </ac:picMkLst>
        </pc:picChg>
      </pc:sldChg>
      <pc:sldChg chg="addSp delSp modSp add mod modNotesTx">
        <pc:chgData name="Sears, James" userId="9bca8902-e1f5-4c34-9b07-ecf89938a016" providerId="ADAL" clId="{8185D673-7374-4444-8FAE-BE5636541445}" dt="2023-03-21T18:41:59.267" v="1775" actId="20577"/>
        <pc:sldMkLst>
          <pc:docMk/>
          <pc:sldMk cId="1806240506" sldId="780"/>
        </pc:sldMkLst>
        <pc:spChg chg="mod">
          <ac:chgData name="Sears, James" userId="9bca8902-e1f5-4c34-9b07-ecf89938a016" providerId="ADAL" clId="{8185D673-7374-4444-8FAE-BE5636541445}" dt="2023-03-21T18:37:49.419" v="1553" actId="20577"/>
          <ac:spMkLst>
            <pc:docMk/>
            <pc:sldMk cId="1806240506" sldId="780"/>
            <ac:spMk id="2" creationId="{4A594DDF-C7F6-964E-B65F-B98C5D446F6E}"/>
          </ac:spMkLst>
        </pc:spChg>
        <pc:spChg chg="add mod">
          <ac:chgData name="Sears, James" userId="9bca8902-e1f5-4c34-9b07-ecf89938a016" providerId="ADAL" clId="{8185D673-7374-4444-8FAE-BE5636541445}" dt="2023-03-21T18:39:01.592" v="1602" actId="1076"/>
          <ac:spMkLst>
            <pc:docMk/>
            <pc:sldMk cId="1806240506" sldId="780"/>
            <ac:spMk id="3" creationId="{72AB394A-0F9D-7286-5F4B-EAAEFE468915}"/>
          </ac:spMkLst>
        </pc:spChg>
        <pc:spChg chg="add mod">
          <ac:chgData name="Sears, James" userId="9bca8902-e1f5-4c34-9b07-ecf89938a016" providerId="ADAL" clId="{8185D673-7374-4444-8FAE-BE5636541445}" dt="2023-03-21T18:41:46.794" v="1761" actId="1076"/>
          <ac:spMkLst>
            <pc:docMk/>
            <pc:sldMk cId="1806240506" sldId="780"/>
            <ac:spMk id="8" creationId="{8C142183-5EBE-F418-C472-3799F76EBB40}"/>
          </ac:spMkLst>
        </pc:spChg>
        <pc:spChg chg="add mod">
          <ac:chgData name="Sears, James" userId="9bca8902-e1f5-4c34-9b07-ecf89938a016" providerId="ADAL" clId="{8185D673-7374-4444-8FAE-BE5636541445}" dt="2023-03-21T18:41:59.267" v="1775" actId="20577"/>
          <ac:spMkLst>
            <pc:docMk/>
            <pc:sldMk cId="1806240506" sldId="780"/>
            <ac:spMk id="9" creationId="{7D12470A-D6AB-C4CF-693A-83D79A509411}"/>
          </ac:spMkLst>
        </pc:spChg>
        <pc:spChg chg="mod">
          <ac:chgData name="Sears, James" userId="9bca8902-e1f5-4c34-9b07-ecf89938a016" providerId="ADAL" clId="{8185D673-7374-4444-8FAE-BE5636541445}" dt="2023-03-21T18:38:54.373" v="1598" actId="1076"/>
          <ac:spMkLst>
            <pc:docMk/>
            <pc:sldMk cId="1806240506" sldId="780"/>
            <ac:spMk id="18" creationId="{A2B4EAF5-71E3-2B67-BF27-82F474CE1B6B}"/>
          </ac:spMkLst>
        </pc:spChg>
        <pc:picChg chg="del">
          <ac:chgData name="Sears, James" userId="9bca8902-e1f5-4c34-9b07-ecf89938a016" providerId="ADAL" clId="{8185D673-7374-4444-8FAE-BE5636541445}" dt="2023-03-21T18:38:35.190" v="1592" actId="478"/>
          <ac:picMkLst>
            <pc:docMk/>
            <pc:sldMk cId="1806240506" sldId="780"/>
            <ac:picMk id="4" creationId="{CE343D5E-94A7-6EE8-5DBB-163DEC548CAB}"/>
          </ac:picMkLst>
        </pc:picChg>
        <pc:picChg chg="add mod">
          <ac:chgData name="Sears, James" userId="9bca8902-e1f5-4c34-9b07-ecf89938a016" providerId="ADAL" clId="{8185D673-7374-4444-8FAE-BE5636541445}" dt="2023-03-21T18:38:43.178" v="1594" actId="1076"/>
          <ac:picMkLst>
            <pc:docMk/>
            <pc:sldMk cId="1806240506" sldId="780"/>
            <ac:picMk id="5" creationId="{E2BE78F8-1275-6193-ED2F-7C0ED43DF3A9}"/>
          </ac:picMkLst>
        </pc:picChg>
        <pc:picChg chg="add mod">
          <ac:chgData name="Sears, James" userId="9bca8902-e1f5-4c34-9b07-ecf89938a016" providerId="ADAL" clId="{8185D673-7374-4444-8FAE-BE5636541445}" dt="2023-03-21T18:38:43.178" v="1594" actId="1076"/>
          <ac:picMkLst>
            <pc:docMk/>
            <pc:sldMk cId="1806240506" sldId="780"/>
            <ac:picMk id="6" creationId="{118A2435-0F1E-E619-38B4-503109496C7F}"/>
          </ac:picMkLst>
        </pc:picChg>
      </pc:sldChg>
      <pc:sldChg chg="addSp delSp modSp add mod modNotesTx">
        <pc:chgData name="Sears, James" userId="9bca8902-e1f5-4c34-9b07-ecf89938a016" providerId="ADAL" clId="{8185D673-7374-4444-8FAE-BE5636541445}" dt="2023-03-21T19:03:54.241" v="2753" actId="20577"/>
        <pc:sldMkLst>
          <pc:docMk/>
          <pc:sldMk cId="3511227238" sldId="781"/>
        </pc:sldMkLst>
        <pc:spChg chg="mod">
          <ac:chgData name="Sears, James" userId="9bca8902-e1f5-4c34-9b07-ecf89938a016" providerId="ADAL" clId="{8185D673-7374-4444-8FAE-BE5636541445}" dt="2023-03-21T18:42:31.182" v="1795" actId="20577"/>
          <ac:spMkLst>
            <pc:docMk/>
            <pc:sldMk cId="3511227238" sldId="781"/>
            <ac:spMk id="2" creationId="{4A594DDF-C7F6-964E-B65F-B98C5D446F6E}"/>
          </ac:spMkLst>
        </pc:spChg>
        <pc:spChg chg="del">
          <ac:chgData name="Sears, James" userId="9bca8902-e1f5-4c34-9b07-ecf89938a016" providerId="ADAL" clId="{8185D673-7374-4444-8FAE-BE5636541445}" dt="2023-03-21T18:42:40.295" v="1799" actId="478"/>
          <ac:spMkLst>
            <pc:docMk/>
            <pc:sldMk cId="3511227238" sldId="781"/>
            <ac:spMk id="3" creationId="{72AB394A-0F9D-7286-5F4B-EAAEFE468915}"/>
          </ac:spMkLst>
        </pc:spChg>
        <pc:spChg chg="add del mod">
          <ac:chgData name="Sears, James" userId="9bca8902-e1f5-4c34-9b07-ecf89938a016" providerId="ADAL" clId="{8185D673-7374-4444-8FAE-BE5636541445}" dt="2023-03-21T18:42:37.475" v="1797"/>
          <ac:spMkLst>
            <pc:docMk/>
            <pc:sldMk cId="3511227238" sldId="781"/>
            <ac:spMk id="4" creationId="{4B7FF264-75E7-1086-E5A8-542DFAB8ABB3}"/>
          </ac:spMkLst>
        </pc:spChg>
        <pc:spChg chg="del">
          <ac:chgData name="Sears, James" userId="9bca8902-e1f5-4c34-9b07-ecf89938a016" providerId="ADAL" clId="{8185D673-7374-4444-8FAE-BE5636541445}" dt="2023-03-21T18:42:41.856" v="1800" actId="478"/>
          <ac:spMkLst>
            <pc:docMk/>
            <pc:sldMk cId="3511227238" sldId="781"/>
            <ac:spMk id="8" creationId="{8C142183-5EBE-F418-C472-3799F76EBB40}"/>
          </ac:spMkLst>
        </pc:spChg>
        <pc:spChg chg="del">
          <ac:chgData name="Sears, James" userId="9bca8902-e1f5-4c34-9b07-ecf89938a016" providerId="ADAL" clId="{8185D673-7374-4444-8FAE-BE5636541445}" dt="2023-03-21T18:42:41.856" v="1800" actId="478"/>
          <ac:spMkLst>
            <pc:docMk/>
            <pc:sldMk cId="3511227238" sldId="781"/>
            <ac:spMk id="9" creationId="{7D12470A-D6AB-C4CF-693A-83D79A509411}"/>
          </ac:spMkLst>
        </pc:spChg>
        <pc:spChg chg="add mod">
          <ac:chgData name="Sears, James" userId="9bca8902-e1f5-4c34-9b07-ecf89938a016" providerId="ADAL" clId="{8185D673-7374-4444-8FAE-BE5636541445}" dt="2023-03-21T19:01:01.559" v="2511" actId="14100"/>
          <ac:spMkLst>
            <pc:docMk/>
            <pc:sldMk cId="3511227238" sldId="781"/>
            <ac:spMk id="10" creationId="{8CB88612-6F75-C494-D3DE-0BDE1F7926CF}"/>
          </ac:spMkLst>
        </pc:spChg>
        <pc:spChg chg="add del mod">
          <ac:chgData name="Sears, James" userId="9bca8902-e1f5-4c34-9b07-ecf89938a016" providerId="ADAL" clId="{8185D673-7374-4444-8FAE-BE5636541445}" dt="2023-03-21T18:57:11.181" v="2154" actId="478"/>
          <ac:spMkLst>
            <pc:docMk/>
            <pc:sldMk cId="3511227238" sldId="781"/>
            <ac:spMk id="11" creationId="{2E910CE2-63D1-D9E6-5B3A-DFE27B842084}"/>
          </ac:spMkLst>
        </pc:spChg>
        <pc:spChg chg="add del mod">
          <ac:chgData name="Sears, James" userId="9bca8902-e1f5-4c34-9b07-ecf89938a016" providerId="ADAL" clId="{8185D673-7374-4444-8FAE-BE5636541445}" dt="2023-03-21T18:58:01.296" v="2193" actId="478"/>
          <ac:spMkLst>
            <pc:docMk/>
            <pc:sldMk cId="3511227238" sldId="781"/>
            <ac:spMk id="13" creationId="{09BA218D-AB06-6F95-1A43-6FAC0E201BE9}"/>
          </ac:spMkLst>
        </pc:spChg>
        <pc:spChg chg="add mod">
          <ac:chgData name="Sears, James" userId="9bca8902-e1f5-4c34-9b07-ecf89938a016" providerId="ADAL" clId="{8185D673-7374-4444-8FAE-BE5636541445}" dt="2023-03-21T19:03:54.241" v="2753" actId="20577"/>
          <ac:spMkLst>
            <pc:docMk/>
            <pc:sldMk cId="3511227238" sldId="781"/>
            <ac:spMk id="14" creationId="{0059B3E8-0A2A-987A-946B-A5E71372E0E5}"/>
          </ac:spMkLst>
        </pc:spChg>
        <pc:spChg chg="add mod">
          <ac:chgData name="Sears, James" userId="9bca8902-e1f5-4c34-9b07-ecf89938a016" providerId="ADAL" clId="{8185D673-7374-4444-8FAE-BE5636541445}" dt="2023-03-21T19:02:13.942" v="2535" actId="1076"/>
          <ac:spMkLst>
            <pc:docMk/>
            <pc:sldMk cId="3511227238" sldId="781"/>
            <ac:spMk id="15" creationId="{F1542895-89A7-0E0A-4CAE-85159AAFB48E}"/>
          </ac:spMkLst>
        </pc:spChg>
        <pc:spChg chg="del">
          <ac:chgData name="Sears, James" userId="9bca8902-e1f5-4c34-9b07-ecf89938a016" providerId="ADAL" clId="{8185D673-7374-4444-8FAE-BE5636541445}" dt="2023-03-21T18:42:39.258" v="1798" actId="478"/>
          <ac:spMkLst>
            <pc:docMk/>
            <pc:sldMk cId="3511227238" sldId="781"/>
            <ac:spMk id="18" creationId="{A2B4EAF5-71E3-2B67-BF27-82F474CE1B6B}"/>
          </ac:spMkLst>
        </pc:spChg>
        <pc:picChg chg="del">
          <ac:chgData name="Sears, James" userId="9bca8902-e1f5-4c34-9b07-ecf89938a016" providerId="ADAL" clId="{8185D673-7374-4444-8FAE-BE5636541445}" dt="2023-03-21T18:42:41.856" v="1800" actId="478"/>
          <ac:picMkLst>
            <pc:docMk/>
            <pc:sldMk cId="3511227238" sldId="781"/>
            <ac:picMk id="5" creationId="{E2BE78F8-1275-6193-ED2F-7C0ED43DF3A9}"/>
          </ac:picMkLst>
        </pc:picChg>
        <pc:picChg chg="del">
          <ac:chgData name="Sears, James" userId="9bca8902-e1f5-4c34-9b07-ecf89938a016" providerId="ADAL" clId="{8185D673-7374-4444-8FAE-BE5636541445}" dt="2023-03-21T18:42:41.856" v="1800" actId="478"/>
          <ac:picMkLst>
            <pc:docMk/>
            <pc:sldMk cId="3511227238" sldId="781"/>
            <ac:picMk id="6" creationId="{118A2435-0F1E-E619-38B4-503109496C7F}"/>
          </ac:picMkLst>
        </pc:picChg>
        <pc:picChg chg="add del mod">
          <ac:chgData name="Sears, James" userId="9bca8902-e1f5-4c34-9b07-ecf89938a016" providerId="ADAL" clId="{8185D673-7374-4444-8FAE-BE5636541445}" dt="2023-03-21T18:57:15.903" v="2155" actId="478"/>
          <ac:picMkLst>
            <pc:docMk/>
            <pc:sldMk cId="3511227238" sldId="781"/>
            <ac:picMk id="12" creationId="{A0D94242-1B5D-8736-F36E-34244DE464CD}"/>
          </ac:picMkLst>
        </pc:picChg>
        <pc:picChg chg="add mod">
          <ac:chgData name="Sears, James" userId="9bca8902-e1f5-4c34-9b07-ecf89938a016" providerId="ADAL" clId="{8185D673-7374-4444-8FAE-BE5636541445}" dt="2023-03-21T19:01:35.217" v="2532" actId="1076"/>
          <ac:picMkLst>
            <pc:docMk/>
            <pc:sldMk cId="3511227238" sldId="781"/>
            <ac:picMk id="1026" creationId="{4FEE4A45-F5A5-549A-071D-0FF9AB4A184D}"/>
          </ac:picMkLst>
        </pc:picChg>
      </pc:sldChg>
      <pc:sldChg chg="addSp modSp add mod modNotesTx">
        <pc:chgData name="Sears, James" userId="9bca8902-e1f5-4c34-9b07-ecf89938a016" providerId="ADAL" clId="{8185D673-7374-4444-8FAE-BE5636541445}" dt="2023-03-21T19:24:59.070" v="4762" actId="1076"/>
        <pc:sldMkLst>
          <pc:docMk/>
          <pc:sldMk cId="384513615" sldId="782"/>
        </pc:sldMkLst>
        <pc:spChg chg="add mod">
          <ac:chgData name="Sears, James" userId="9bca8902-e1f5-4c34-9b07-ecf89938a016" providerId="ADAL" clId="{8185D673-7374-4444-8FAE-BE5636541445}" dt="2023-03-21T19:24:59.070" v="4762" actId="1076"/>
          <ac:spMkLst>
            <pc:docMk/>
            <pc:sldMk cId="384513615" sldId="782"/>
            <ac:spMk id="3" creationId="{9030685B-7F0E-0F1C-3787-2206FED9B44E}"/>
          </ac:spMkLst>
        </pc:spChg>
        <pc:spChg chg="mod">
          <ac:chgData name="Sears, James" userId="9bca8902-e1f5-4c34-9b07-ecf89938a016" providerId="ADAL" clId="{8185D673-7374-4444-8FAE-BE5636541445}" dt="2023-03-21T19:24:53.857" v="4760" actId="20577"/>
          <ac:spMkLst>
            <pc:docMk/>
            <pc:sldMk cId="384513615" sldId="782"/>
            <ac:spMk id="10" creationId="{8CB88612-6F75-C494-D3DE-0BDE1F7926CF}"/>
          </ac:spMkLst>
        </pc:spChg>
        <pc:spChg chg="mod">
          <ac:chgData name="Sears, James" userId="9bca8902-e1f5-4c34-9b07-ecf89938a016" providerId="ADAL" clId="{8185D673-7374-4444-8FAE-BE5636541445}" dt="2023-03-21T19:07:56.687" v="3392" actId="14100"/>
          <ac:spMkLst>
            <pc:docMk/>
            <pc:sldMk cId="384513615" sldId="782"/>
            <ac:spMk id="11" creationId="{2E910CE2-63D1-D9E6-5B3A-DFE27B842084}"/>
          </ac:spMkLst>
        </pc:spChg>
        <pc:spChg chg="mod">
          <ac:chgData name="Sears, James" userId="9bca8902-e1f5-4c34-9b07-ecf89938a016" providerId="ADAL" clId="{8185D673-7374-4444-8FAE-BE5636541445}" dt="2023-03-21T19:24:33.325" v="4757" actId="14100"/>
          <ac:spMkLst>
            <pc:docMk/>
            <pc:sldMk cId="384513615" sldId="782"/>
            <ac:spMk id="13" creationId="{09BA218D-AB06-6F95-1A43-6FAC0E201BE9}"/>
          </ac:spMkLst>
        </pc:spChg>
        <pc:picChg chg="mod">
          <ac:chgData name="Sears, James" userId="9bca8902-e1f5-4c34-9b07-ecf89938a016" providerId="ADAL" clId="{8185D673-7374-4444-8FAE-BE5636541445}" dt="2023-03-21T18:56:57.160" v="2153" actId="1076"/>
          <ac:picMkLst>
            <pc:docMk/>
            <pc:sldMk cId="384513615" sldId="782"/>
            <ac:picMk id="12" creationId="{A0D94242-1B5D-8736-F36E-34244DE464CD}"/>
          </ac:picMkLst>
        </pc:picChg>
      </pc:sldChg>
      <pc:sldChg chg="modSp add del mod">
        <pc:chgData name="Sears, James" userId="9bca8902-e1f5-4c34-9b07-ecf89938a016" providerId="ADAL" clId="{8185D673-7374-4444-8FAE-BE5636541445}" dt="2023-03-21T19:04:56.479" v="2842" actId="47"/>
        <pc:sldMkLst>
          <pc:docMk/>
          <pc:sldMk cId="3433240594" sldId="783"/>
        </pc:sldMkLst>
        <pc:spChg chg="mod">
          <ac:chgData name="Sears, James" userId="9bca8902-e1f5-4c34-9b07-ecf89938a016" providerId="ADAL" clId="{8185D673-7374-4444-8FAE-BE5636541445}" dt="2023-03-21T19:03:15.596" v="2663" actId="20577"/>
          <ac:spMkLst>
            <pc:docMk/>
            <pc:sldMk cId="3433240594" sldId="783"/>
            <ac:spMk id="10" creationId="{8CB88612-6F75-C494-D3DE-0BDE1F7926CF}"/>
          </ac:spMkLst>
        </pc:spChg>
        <pc:spChg chg="mod">
          <ac:chgData name="Sears, James" userId="9bca8902-e1f5-4c34-9b07-ecf89938a016" providerId="ADAL" clId="{8185D673-7374-4444-8FAE-BE5636541445}" dt="2023-03-21T19:03:39.862" v="2751" actId="20577"/>
          <ac:spMkLst>
            <pc:docMk/>
            <pc:sldMk cId="3433240594" sldId="783"/>
            <ac:spMk id="14" creationId="{0059B3E8-0A2A-987A-946B-A5E71372E0E5}"/>
          </ac:spMkLst>
        </pc:spChg>
      </pc:sldChg>
      <pc:sldChg chg="delSp modSp add mod">
        <pc:chgData name="Sears, James" userId="9bca8902-e1f5-4c34-9b07-ecf89938a016" providerId="ADAL" clId="{8185D673-7374-4444-8FAE-BE5636541445}" dt="2023-03-21T19:04:51.008" v="2841" actId="478"/>
        <pc:sldMkLst>
          <pc:docMk/>
          <pc:sldMk cId="4070504884" sldId="784"/>
        </pc:sldMkLst>
        <pc:spChg chg="mod">
          <ac:chgData name="Sears, James" userId="9bca8902-e1f5-4c34-9b07-ecf89938a016" providerId="ADAL" clId="{8185D673-7374-4444-8FAE-BE5636541445}" dt="2023-03-21T19:04:46.057" v="2840"/>
          <ac:spMkLst>
            <pc:docMk/>
            <pc:sldMk cId="4070504884" sldId="784"/>
            <ac:spMk id="10" creationId="{8CB88612-6F75-C494-D3DE-0BDE1F7926CF}"/>
          </ac:spMkLst>
        </pc:spChg>
        <pc:spChg chg="del">
          <ac:chgData name="Sears, James" userId="9bca8902-e1f5-4c34-9b07-ecf89938a016" providerId="ADAL" clId="{8185D673-7374-4444-8FAE-BE5636541445}" dt="2023-03-21T19:04:51.008" v="2841" actId="478"/>
          <ac:spMkLst>
            <pc:docMk/>
            <pc:sldMk cId="4070504884" sldId="784"/>
            <ac:spMk id="14" creationId="{0059B3E8-0A2A-987A-946B-A5E71372E0E5}"/>
          </ac:spMkLst>
        </pc:spChg>
      </pc:sldChg>
      <pc:sldChg chg="delSp modSp add mod modNotesTx">
        <pc:chgData name="Sears, James" userId="9bca8902-e1f5-4c34-9b07-ecf89938a016" providerId="ADAL" clId="{8185D673-7374-4444-8FAE-BE5636541445}" dt="2023-03-21T19:25:54.304" v="4770" actId="20577"/>
        <pc:sldMkLst>
          <pc:docMk/>
          <pc:sldMk cId="505860327" sldId="785"/>
        </pc:sldMkLst>
        <pc:spChg chg="mod">
          <ac:chgData name="Sears, James" userId="9bca8902-e1f5-4c34-9b07-ecf89938a016" providerId="ADAL" clId="{8185D673-7374-4444-8FAE-BE5636541445}" dt="2023-03-21T19:25:54.304" v="4770" actId="20577"/>
          <ac:spMkLst>
            <pc:docMk/>
            <pc:sldMk cId="505860327" sldId="785"/>
            <ac:spMk id="3" creationId="{6F884FEB-31CE-CF4D-ACF6-3B4FA79E6990}"/>
          </ac:spMkLst>
        </pc:spChg>
        <pc:spChg chg="del">
          <ac:chgData name="Sears, James" userId="9bca8902-e1f5-4c34-9b07-ecf89938a016" providerId="ADAL" clId="{8185D673-7374-4444-8FAE-BE5636541445}" dt="2023-03-21T19:11:32.660" v="3589" actId="478"/>
          <ac:spMkLst>
            <pc:docMk/>
            <pc:sldMk cId="505860327" sldId="785"/>
            <ac:spMk id="4" creationId="{3DA22CA6-B8B2-7149-9035-B3D4552B9C77}"/>
          </ac:spMkLst>
        </pc:spChg>
        <pc:spChg chg="del">
          <ac:chgData name="Sears, James" userId="9bca8902-e1f5-4c34-9b07-ecf89938a016" providerId="ADAL" clId="{8185D673-7374-4444-8FAE-BE5636541445}" dt="2023-03-21T19:11:29.798" v="3586" actId="478"/>
          <ac:spMkLst>
            <pc:docMk/>
            <pc:sldMk cId="505860327" sldId="785"/>
            <ac:spMk id="6" creationId="{55E9976E-14A5-A916-05BC-7B1F03AAC081}"/>
          </ac:spMkLst>
        </pc:spChg>
        <pc:spChg chg="del">
          <ac:chgData name="Sears, James" userId="9bca8902-e1f5-4c34-9b07-ecf89938a016" providerId="ADAL" clId="{8185D673-7374-4444-8FAE-BE5636541445}" dt="2023-03-21T19:11:30.912" v="3587" actId="478"/>
          <ac:spMkLst>
            <pc:docMk/>
            <pc:sldMk cId="505860327" sldId="785"/>
            <ac:spMk id="15" creationId="{D76BB5C4-002B-7A1D-A66D-C664FB9908C4}"/>
          </ac:spMkLst>
        </pc:spChg>
        <pc:spChg chg="del">
          <ac:chgData name="Sears, James" userId="9bca8902-e1f5-4c34-9b07-ecf89938a016" providerId="ADAL" clId="{8185D673-7374-4444-8FAE-BE5636541445}" dt="2023-03-21T19:11:31.860" v="3588" actId="478"/>
          <ac:spMkLst>
            <pc:docMk/>
            <pc:sldMk cId="505860327" sldId="785"/>
            <ac:spMk id="17" creationId="{4681EB94-D670-93B8-8082-564582F31CA5}"/>
          </ac:spMkLst>
        </pc:spChg>
        <pc:picChg chg="del">
          <ac:chgData name="Sears, James" userId="9bca8902-e1f5-4c34-9b07-ecf89938a016" providerId="ADAL" clId="{8185D673-7374-4444-8FAE-BE5636541445}" dt="2023-03-21T19:11:28.689" v="3585" actId="478"/>
          <ac:picMkLst>
            <pc:docMk/>
            <pc:sldMk cId="505860327" sldId="785"/>
            <ac:picMk id="13" creationId="{C0E1CEEB-54C3-1932-8843-0D71160C038D}"/>
          </ac:picMkLst>
        </pc:picChg>
      </pc:sldChg>
      <pc:sldChg chg="add del">
        <pc:chgData name="Sears, James" userId="9bca8902-e1f5-4c34-9b07-ecf89938a016" providerId="ADAL" clId="{8185D673-7374-4444-8FAE-BE5636541445}" dt="2023-03-21T19:24:17.542" v="4755" actId="47"/>
        <pc:sldMkLst>
          <pc:docMk/>
          <pc:sldMk cId="1333426007" sldId="786"/>
        </pc:sldMkLst>
      </pc:sldChg>
      <pc:sldChg chg="addSp delSp modSp add mod modNotesTx">
        <pc:chgData name="Sears, James" userId="9bca8902-e1f5-4c34-9b07-ecf89938a016" providerId="ADAL" clId="{8185D673-7374-4444-8FAE-BE5636541445}" dt="2023-03-21T19:13:45.913" v="3866" actId="1076"/>
        <pc:sldMkLst>
          <pc:docMk/>
          <pc:sldMk cId="1973333105" sldId="787"/>
        </pc:sldMkLst>
        <pc:spChg chg="del">
          <ac:chgData name="Sears, James" userId="9bca8902-e1f5-4c34-9b07-ecf89938a016" providerId="ADAL" clId="{8185D673-7374-4444-8FAE-BE5636541445}" dt="2023-03-21T19:13:35.410" v="3862" actId="478"/>
          <ac:spMkLst>
            <pc:docMk/>
            <pc:sldMk cId="1973333105" sldId="787"/>
            <ac:spMk id="3" creationId="{6F884FEB-31CE-CF4D-ACF6-3B4FA79E6990}"/>
          </ac:spMkLst>
        </pc:spChg>
        <pc:spChg chg="add del mod">
          <ac:chgData name="Sears, James" userId="9bca8902-e1f5-4c34-9b07-ecf89938a016" providerId="ADAL" clId="{8185D673-7374-4444-8FAE-BE5636541445}" dt="2023-03-21T19:13:36.792" v="3863" actId="478"/>
          <ac:spMkLst>
            <pc:docMk/>
            <pc:sldMk cId="1973333105" sldId="787"/>
            <ac:spMk id="5" creationId="{6DA0CDCD-4751-4885-37D3-A31E0B6095B5}"/>
          </ac:spMkLst>
        </pc:spChg>
        <pc:picChg chg="add mod">
          <ac:chgData name="Sears, James" userId="9bca8902-e1f5-4c34-9b07-ecf89938a016" providerId="ADAL" clId="{8185D673-7374-4444-8FAE-BE5636541445}" dt="2023-03-21T19:13:45.913" v="3866" actId="1076"/>
          <ac:picMkLst>
            <pc:docMk/>
            <pc:sldMk cId="1973333105" sldId="787"/>
            <ac:picMk id="6" creationId="{5727828C-A3DF-7A8C-27C8-C96D5BD76FAD}"/>
          </ac:picMkLst>
        </pc:picChg>
      </pc:sldChg>
      <pc:sldChg chg="addSp delSp modSp add mod modNotesTx">
        <pc:chgData name="Sears, James" userId="9bca8902-e1f5-4c34-9b07-ecf89938a016" providerId="ADAL" clId="{8185D673-7374-4444-8FAE-BE5636541445}" dt="2023-03-21T19:14:06.273" v="3870"/>
        <pc:sldMkLst>
          <pc:docMk/>
          <pc:sldMk cId="1345854086" sldId="788"/>
        </pc:sldMkLst>
        <pc:spChg chg="del">
          <ac:chgData name="Sears, James" userId="9bca8902-e1f5-4c34-9b07-ecf89938a016" providerId="ADAL" clId="{8185D673-7374-4444-8FAE-BE5636541445}" dt="2023-03-21T19:13:52.409" v="3867" actId="478"/>
          <ac:spMkLst>
            <pc:docMk/>
            <pc:sldMk cId="1345854086" sldId="788"/>
            <ac:spMk id="3" creationId="{6F884FEB-31CE-CF4D-ACF6-3B4FA79E6990}"/>
          </ac:spMkLst>
        </pc:spChg>
        <pc:spChg chg="add del mod">
          <ac:chgData name="Sears, James" userId="9bca8902-e1f5-4c34-9b07-ecf89938a016" providerId="ADAL" clId="{8185D673-7374-4444-8FAE-BE5636541445}" dt="2023-03-21T19:13:58.954" v="3868" actId="478"/>
          <ac:spMkLst>
            <pc:docMk/>
            <pc:sldMk cId="1345854086" sldId="788"/>
            <ac:spMk id="5" creationId="{C6FB698C-B650-5FA3-F87D-7B75C7884589}"/>
          </ac:spMkLst>
        </pc:spChg>
        <pc:picChg chg="add mod">
          <ac:chgData name="Sears, James" userId="9bca8902-e1f5-4c34-9b07-ecf89938a016" providerId="ADAL" clId="{8185D673-7374-4444-8FAE-BE5636541445}" dt="2023-03-21T19:13:59.140" v="3869"/>
          <ac:picMkLst>
            <pc:docMk/>
            <pc:sldMk cId="1345854086" sldId="788"/>
            <ac:picMk id="6" creationId="{7E20FDCA-D866-7E22-4425-181E1659D64D}"/>
          </ac:picMkLst>
        </pc:picChg>
      </pc:sldChg>
      <pc:sldChg chg="addSp delSp modSp add mod modNotesTx">
        <pc:chgData name="Sears, James" userId="9bca8902-e1f5-4c34-9b07-ecf89938a016" providerId="ADAL" clId="{8185D673-7374-4444-8FAE-BE5636541445}" dt="2023-03-21T19:14:36.503" v="3878" actId="20577"/>
        <pc:sldMkLst>
          <pc:docMk/>
          <pc:sldMk cId="435341270" sldId="789"/>
        </pc:sldMkLst>
        <pc:spChg chg="del">
          <ac:chgData name="Sears, James" userId="9bca8902-e1f5-4c34-9b07-ecf89938a016" providerId="ADAL" clId="{8185D673-7374-4444-8FAE-BE5636541445}" dt="2023-03-21T19:14:16.677" v="3871" actId="478"/>
          <ac:spMkLst>
            <pc:docMk/>
            <pc:sldMk cId="435341270" sldId="789"/>
            <ac:spMk id="3" creationId="{6F884FEB-31CE-CF4D-ACF6-3B4FA79E6990}"/>
          </ac:spMkLst>
        </pc:spChg>
        <pc:spChg chg="add mod">
          <ac:chgData name="Sears, James" userId="9bca8902-e1f5-4c34-9b07-ecf89938a016" providerId="ADAL" clId="{8185D673-7374-4444-8FAE-BE5636541445}" dt="2023-03-21T19:14:16.677" v="3871" actId="478"/>
          <ac:spMkLst>
            <pc:docMk/>
            <pc:sldMk cId="435341270" sldId="789"/>
            <ac:spMk id="5" creationId="{8CCE22E7-59BD-6CE8-0E02-081CF6175477}"/>
          </ac:spMkLst>
        </pc:spChg>
        <pc:picChg chg="add mod">
          <ac:chgData name="Sears, James" userId="9bca8902-e1f5-4c34-9b07-ecf89938a016" providerId="ADAL" clId="{8185D673-7374-4444-8FAE-BE5636541445}" dt="2023-03-21T19:14:19.224" v="3872"/>
          <ac:picMkLst>
            <pc:docMk/>
            <pc:sldMk cId="435341270" sldId="789"/>
            <ac:picMk id="6" creationId="{AFD9701A-9077-0633-F303-203E54738447}"/>
          </ac:picMkLst>
        </pc:picChg>
      </pc:sldChg>
      <pc:sldChg chg="addSp delSp modSp add mod modNotesTx">
        <pc:chgData name="Sears, James" userId="9bca8902-e1f5-4c34-9b07-ecf89938a016" providerId="ADAL" clId="{8185D673-7374-4444-8FAE-BE5636541445}" dt="2023-03-21T19:20:07.030" v="4457" actId="20577"/>
        <pc:sldMkLst>
          <pc:docMk/>
          <pc:sldMk cId="1638002807" sldId="790"/>
        </pc:sldMkLst>
        <pc:spChg chg="mod">
          <ac:chgData name="Sears, James" userId="9bca8902-e1f5-4c34-9b07-ecf89938a016" providerId="ADAL" clId="{8185D673-7374-4444-8FAE-BE5636541445}" dt="2023-03-21T19:18:51.595" v="4254" actId="20577"/>
          <ac:spMkLst>
            <pc:docMk/>
            <pc:sldMk cId="1638002807" sldId="790"/>
            <ac:spMk id="2" creationId="{4A594DDF-C7F6-964E-B65F-B98C5D446F6E}"/>
          </ac:spMkLst>
        </pc:spChg>
        <pc:spChg chg="add del mod">
          <ac:chgData name="Sears, James" userId="9bca8902-e1f5-4c34-9b07-ecf89938a016" providerId="ADAL" clId="{8185D673-7374-4444-8FAE-BE5636541445}" dt="2023-03-21T19:18:46.236" v="4243" actId="478"/>
          <ac:spMkLst>
            <pc:docMk/>
            <pc:sldMk cId="1638002807" sldId="790"/>
            <ac:spMk id="3" creationId="{D158A88E-CC1F-AF17-3404-16DDF68CD489}"/>
          </ac:spMkLst>
        </pc:spChg>
        <pc:spChg chg="del">
          <ac:chgData name="Sears, James" userId="9bca8902-e1f5-4c34-9b07-ecf89938a016" providerId="ADAL" clId="{8185D673-7374-4444-8FAE-BE5636541445}" dt="2023-03-21T19:17:41.117" v="4205"/>
          <ac:spMkLst>
            <pc:docMk/>
            <pc:sldMk cId="1638002807" sldId="790"/>
            <ac:spMk id="5" creationId="{8CCE22E7-59BD-6CE8-0E02-081CF6175477}"/>
          </ac:spMkLst>
        </pc:spChg>
        <pc:picChg chg="del">
          <ac:chgData name="Sears, James" userId="9bca8902-e1f5-4c34-9b07-ecf89938a016" providerId="ADAL" clId="{8185D673-7374-4444-8FAE-BE5636541445}" dt="2023-03-21T19:17:23.918" v="4162" actId="478"/>
          <ac:picMkLst>
            <pc:docMk/>
            <pc:sldMk cId="1638002807" sldId="790"/>
            <ac:picMk id="6" creationId="{AFD9701A-9077-0633-F303-203E54738447}"/>
          </ac:picMkLst>
        </pc:picChg>
        <pc:picChg chg="add mod">
          <ac:chgData name="Sears, James" userId="9bca8902-e1f5-4c34-9b07-ecf89938a016" providerId="ADAL" clId="{8185D673-7374-4444-8FAE-BE5636541445}" dt="2023-03-21T19:18:21.888" v="4220" actId="1076"/>
          <ac:picMkLst>
            <pc:docMk/>
            <pc:sldMk cId="1638002807" sldId="790"/>
            <ac:picMk id="2050" creationId="{CF62AA44-A2F9-E806-F5B3-E442E524D954}"/>
          </ac:picMkLst>
        </pc:picChg>
        <pc:picChg chg="add del">
          <ac:chgData name="Sears, James" userId="9bca8902-e1f5-4c34-9b07-ecf89938a016" providerId="ADAL" clId="{8185D673-7374-4444-8FAE-BE5636541445}" dt="2023-03-21T19:19:16.391" v="4274"/>
          <ac:picMkLst>
            <pc:docMk/>
            <pc:sldMk cId="1638002807" sldId="790"/>
            <ac:picMk id="2052" creationId="{D6593245-C591-F303-E4FB-A269F7DA5F17}"/>
          </ac:picMkLst>
        </pc:picChg>
      </pc:sldChg>
      <pc:sldChg chg="addSp delSp modSp add mod modNotesTx">
        <pc:chgData name="Sears, James" userId="9bca8902-e1f5-4c34-9b07-ecf89938a016" providerId="ADAL" clId="{8185D673-7374-4444-8FAE-BE5636541445}" dt="2023-03-21T19:23:59.157" v="4754" actId="20577"/>
        <pc:sldMkLst>
          <pc:docMk/>
          <pc:sldMk cId="3981467349" sldId="791"/>
        </pc:sldMkLst>
        <pc:spChg chg="mod">
          <ac:chgData name="Sears, James" userId="9bca8902-e1f5-4c34-9b07-ecf89938a016" providerId="ADAL" clId="{8185D673-7374-4444-8FAE-BE5636541445}" dt="2023-03-21T19:23:59.157" v="4754" actId="20577"/>
          <ac:spMkLst>
            <pc:docMk/>
            <pc:sldMk cId="3981467349" sldId="791"/>
            <ac:spMk id="2" creationId="{4A594DDF-C7F6-964E-B65F-B98C5D446F6E}"/>
          </ac:spMkLst>
        </pc:spChg>
        <pc:spChg chg="add del mod">
          <ac:chgData name="Sears, James" userId="9bca8902-e1f5-4c34-9b07-ecf89938a016" providerId="ADAL" clId="{8185D673-7374-4444-8FAE-BE5636541445}" dt="2023-03-21T19:19:27.109" v="4278" actId="478"/>
          <ac:spMkLst>
            <pc:docMk/>
            <pc:sldMk cId="3981467349" sldId="791"/>
            <ac:spMk id="3" creationId="{52C51B8C-EE37-A3E3-9E68-8270448AB0A1}"/>
          </ac:spMkLst>
        </pc:spChg>
        <pc:picChg chg="del mod">
          <ac:chgData name="Sears, James" userId="9bca8902-e1f5-4c34-9b07-ecf89938a016" providerId="ADAL" clId="{8185D673-7374-4444-8FAE-BE5636541445}" dt="2023-03-21T19:19:24.430" v="4277" actId="478"/>
          <ac:picMkLst>
            <pc:docMk/>
            <pc:sldMk cId="3981467349" sldId="791"/>
            <ac:picMk id="2050" creationId="{CF62AA44-A2F9-E806-F5B3-E442E524D954}"/>
          </ac:picMkLst>
        </pc:picChg>
        <pc:picChg chg="add mod">
          <ac:chgData name="Sears, James" userId="9bca8902-e1f5-4c34-9b07-ecf89938a016" providerId="ADAL" clId="{8185D673-7374-4444-8FAE-BE5636541445}" dt="2023-03-21T19:19:37.193" v="4281" actId="1076"/>
          <ac:picMkLst>
            <pc:docMk/>
            <pc:sldMk cId="3981467349" sldId="791"/>
            <ac:picMk id="3074" creationId="{5BBDD80D-EA60-8347-AACC-C430912AE786}"/>
          </ac:picMkLst>
        </pc:picChg>
      </pc:sldChg>
      <pc:sldChg chg="addSp delSp modSp add mod modNotesTx">
        <pc:chgData name="Sears, James" userId="9bca8902-e1f5-4c34-9b07-ecf89938a016" providerId="ADAL" clId="{8185D673-7374-4444-8FAE-BE5636541445}" dt="2023-03-21T19:21:38.296" v="4699" actId="20577"/>
        <pc:sldMkLst>
          <pc:docMk/>
          <pc:sldMk cId="1330322793" sldId="792"/>
        </pc:sldMkLst>
        <pc:spChg chg="mod">
          <ac:chgData name="Sears, James" userId="9bca8902-e1f5-4c34-9b07-ecf89938a016" providerId="ADAL" clId="{8185D673-7374-4444-8FAE-BE5636541445}" dt="2023-03-21T19:21:26.560" v="4694" actId="20577"/>
          <ac:spMkLst>
            <pc:docMk/>
            <pc:sldMk cId="1330322793" sldId="792"/>
            <ac:spMk id="2" creationId="{4A594DDF-C7F6-964E-B65F-B98C5D446F6E}"/>
          </ac:spMkLst>
        </pc:spChg>
        <pc:picChg chg="del">
          <ac:chgData name="Sears, James" userId="9bca8902-e1f5-4c34-9b07-ecf89938a016" providerId="ADAL" clId="{8185D673-7374-4444-8FAE-BE5636541445}" dt="2023-03-21T19:21:28.112" v="4695" actId="478"/>
          <ac:picMkLst>
            <pc:docMk/>
            <pc:sldMk cId="1330322793" sldId="792"/>
            <ac:picMk id="3074" creationId="{5BBDD80D-EA60-8347-AACC-C430912AE786}"/>
          </ac:picMkLst>
        </pc:picChg>
        <pc:picChg chg="add mod">
          <ac:chgData name="Sears, James" userId="9bca8902-e1f5-4c34-9b07-ecf89938a016" providerId="ADAL" clId="{8185D673-7374-4444-8FAE-BE5636541445}" dt="2023-03-21T19:21:36.101" v="4698" actId="1076"/>
          <ac:picMkLst>
            <pc:docMk/>
            <pc:sldMk cId="1330322793" sldId="792"/>
            <ac:picMk id="4098" creationId="{2C743310-22DF-EA3E-B6E0-3B469566D934}"/>
          </ac:picMkLst>
        </pc:picChg>
      </pc:sldChg>
      <pc:sldChg chg="delSp modSp add mod">
        <pc:chgData name="Sears, James" userId="9bca8902-e1f5-4c34-9b07-ecf89938a016" providerId="ADAL" clId="{8185D673-7374-4444-8FAE-BE5636541445}" dt="2023-03-21T19:35:24.717" v="5792" actId="20577"/>
        <pc:sldMkLst>
          <pc:docMk/>
          <pc:sldMk cId="1605562292" sldId="793"/>
        </pc:sldMkLst>
        <pc:spChg chg="mod">
          <ac:chgData name="Sears, James" userId="9bca8902-e1f5-4c34-9b07-ecf89938a016" providerId="ADAL" clId="{8185D673-7374-4444-8FAE-BE5636541445}" dt="2023-03-21T19:35:24.717" v="5792" actId="20577"/>
          <ac:spMkLst>
            <pc:docMk/>
            <pc:sldMk cId="1605562292" sldId="793"/>
            <ac:spMk id="3" creationId="{6F884FEB-31CE-CF4D-ACF6-3B4FA79E6990}"/>
          </ac:spMkLst>
        </pc:spChg>
        <pc:picChg chg="del">
          <ac:chgData name="Sears, James" userId="9bca8902-e1f5-4c34-9b07-ecf89938a016" providerId="ADAL" clId="{8185D673-7374-4444-8FAE-BE5636541445}" dt="2023-03-21T19:30:51.461" v="5459" actId="478"/>
          <ac:picMkLst>
            <pc:docMk/>
            <pc:sldMk cId="1605562292" sldId="793"/>
            <ac:picMk id="4" creationId="{3DBB44D3-AB09-D319-E916-C3BC1BC53A4E}"/>
          </ac:picMkLst>
        </pc:picChg>
      </pc:sldChg>
      <pc:sldChg chg="addSp delSp modSp add del mod">
        <pc:chgData name="Sears, James" userId="9bca8902-e1f5-4c34-9b07-ecf89938a016" providerId="ADAL" clId="{8185D673-7374-4444-8FAE-BE5636541445}" dt="2023-03-21T19:26:05.140" v="4771" actId="47"/>
        <pc:sldMkLst>
          <pc:docMk/>
          <pc:sldMk cId="3539024898" sldId="793"/>
        </pc:sldMkLst>
        <pc:spChg chg="add del mod">
          <ac:chgData name="Sears, James" userId="9bca8902-e1f5-4c34-9b07-ecf89938a016" providerId="ADAL" clId="{8185D673-7374-4444-8FAE-BE5636541445}" dt="2023-03-21T19:22:54.741" v="4704"/>
          <ac:spMkLst>
            <pc:docMk/>
            <pc:sldMk cId="3539024898" sldId="793"/>
            <ac:spMk id="2" creationId="{4A594DDF-C7F6-964E-B65F-B98C5D446F6E}"/>
          </ac:spMkLst>
        </pc:spChg>
        <pc:spChg chg="add del mod">
          <ac:chgData name="Sears, James" userId="9bca8902-e1f5-4c34-9b07-ecf89938a016" providerId="ADAL" clId="{8185D673-7374-4444-8FAE-BE5636541445}" dt="2023-03-21T19:22:41.994" v="4702" actId="478"/>
          <ac:spMkLst>
            <pc:docMk/>
            <pc:sldMk cId="3539024898" sldId="793"/>
            <ac:spMk id="4" creationId="{18C6BB8D-1D89-26C8-E5ED-5EC880138B19}"/>
          </ac:spMkLst>
        </pc:spChg>
        <pc:spChg chg="add mod">
          <ac:chgData name="Sears, James" userId="9bca8902-e1f5-4c34-9b07-ecf89938a016" providerId="ADAL" clId="{8185D673-7374-4444-8FAE-BE5636541445}" dt="2023-03-21T19:23:23.508" v="4732" actId="20577"/>
          <ac:spMkLst>
            <pc:docMk/>
            <pc:sldMk cId="3539024898" sldId="793"/>
            <ac:spMk id="5" creationId="{A4420D2F-0205-FD0E-397E-5DEE275315AA}"/>
          </ac:spMkLst>
        </pc:spChg>
        <pc:picChg chg="del">
          <ac:chgData name="Sears, James" userId="9bca8902-e1f5-4c34-9b07-ecf89938a016" providerId="ADAL" clId="{8185D673-7374-4444-8FAE-BE5636541445}" dt="2023-03-21T19:22:46.856" v="4703" actId="478"/>
          <ac:picMkLst>
            <pc:docMk/>
            <pc:sldMk cId="3539024898" sldId="793"/>
            <ac:picMk id="4098" creationId="{2C743310-22DF-EA3E-B6E0-3B469566D934}"/>
          </ac:picMkLst>
        </pc:picChg>
        <pc:picChg chg="add del">
          <ac:chgData name="Sears, James" userId="9bca8902-e1f5-4c34-9b07-ecf89938a016" providerId="ADAL" clId="{8185D673-7374-4444-8FAE-BE5636541445}" dt="2023-03-21T19:23:02.025" v="4706"/>
          <ac:picMkLst>
            <pc:docMk/>
            <pc:sldMk cId="3539024898" sldId="793"/>
            <ac:picMk id="5122" creationId="{84DD0680-B7A4-A1BF-46D5-A61FA795A460}"/>
          </ac:picMkLst>
        </pc:picChg>
      </pc:sldChg>
      <pc:sldChg chg="modSp add mod">
        <pc:chgData name="Sears, James" userId="9bca8902-e1f5-4c34-9b07-ecf89938a016" providerId="ADAL" clId="{8185D673-7374-4444-8FAE-BE5636541445}" dt="2023-03-21T19:33:04.488" v="5574" actId="20577"/>
        <pc:sldMkLst>
          <pc:docMk/>
          <pc:sldMk cId="580906043" sldId="794"/>
        </pc:sldMkLst>
        <pc:spChg chg="mod">
          <ac:chgData name="Sears, James" userId="9bca8902-e1f5-4c34-9b07-ecf89938a016" providerId="ADAL" clId="{8185D673-7374-4444-8FAE-BE5636541445}" dt="2023-03-21T19:33:04.488" v="5574" actId="20577"/>
          <ac:spMkLst>
            <pc:docMk/>
            <pc:sldMk cId="580906043" sldId="794"/>
            <ac:spMk id="3" creationId="{6F884FEB-31CE-CF4D-ACF6-3B4FA79E6990}"/>
          </ac:spMkLst>
        </pc:spChg>
      </pc:sldChg>
      <pc:sldChg chg="modSp mod">
        <pc:chgData name="Sears, James" userId="9bca8902-e1f5-4c34-9b07-ecf89938a016" providerId="ADAL" clId="{8185D673-7374-4444-8FAE-BE5636541445}" dt="2023-03-21T19:36:51.964" v="5801" actId="2711"/>
        <pc:sldMkLst>
          <pc:docMk/>
          <pc:sldMk cId="0" sldId="795"/>
        </pc:sldMkLst>
        <pc:spChg chg="mod">
          <ac:chgData name="Sears, James" userId="9bca8902-e1f5-4c34-9b07-ecf89938a016" providerId="ADAL" clId="{8185D673-7374-4444-8FAE-BE5636541445}" dt="2023-03-21T19:36:51.964" v="5801" actId="2711"/>
          <ac:spMkLst>
            <pc:docMk/>
            <pc:sldMk cId="0" sldId="795"/>
            <ac:spMk id="304" creationId="{00000000-0000-0000-0000-000000000000}"/>
          </ac:spMkLst>
        </pc:spChg>
      </pc:sldChg>
      <pc:sldChg chg="addSp delSp modSp add mod modNotesTx">
        <pc:chgData name="Sears, James" userId="9bca8902-e1f5-4c34-9b07-ecf89938a016" providerId="ADAL" clId="{8185D673-7374-4444-8FAE-BE5636541445}" dt="2023-03-21T19:50:01.089" v="6334"/>
        <pc:sldMkLst>
          <pc:docMk/>
          <pc:sldMk cId="1424973445" sldId="796"/>
        </pc:sldMkLst>
        <pc:spChg chg="mod">
          <ac:chgData name="Sears, James" userId="9bca8902-e1f5-4c34-9b07-ecf89938a016" providerId="ADAL" clId="{8185D673-7374-4444-8FAE-BE5636541445}" dt="2023-03-21T19:49:46.056" v="6331" actId="20577"/>
          <ac:spMkLst>
            <pc:docMk/>
            <pc:sldMk cId="1424973445" sldId="796"/>
            <ac:spMk id="2" creationId="{4A594DDF-C7F6-964E-B65F-B98C5D446F6E}"/>
          </ac:spMkLst>
        </pc:spChg>
        <pc:picChg chg="add mod">
          <ac:chgData name="Sears, James" userId="9bca8902-e1f5-4c34-9b07-ecf89938a016" providerId="ADAL" clId="{8185D673-7374-4444-8FAE-BE5636541445}" dt="2023-03-21T19:49:54.940" v="6333" actId="1076"/>
          <ac:picMkLst>
            <pc:docMk/>
            <pc:sldMk cId="1424973445" sldId="796"/>
            <ac:picMk id="3" creationId="{44E07A08-1435-0E89-2D76-FCA6E8CEDE95}"/>
          </ac:picMkLst>
        </pc:picChg>
        <pc:picChg chg="del">
          <ac:chgData name="Sears, James" userId="9bca8902-e1f5-4c34-9b07-ecf89938a016" providerId="ADAL" clId="{8185D673-7374-4444-8FAE-BE5636541445}" dt="2023-03-21T19:49:25.094" v="6304" actId="478"/>
          <ac:picMkLst>
            <pc:docMk/>
            <pc:sldMk cId="1424973445" sldId="796"/>
            <ac:picMk id="9" creationId="{6B9CB349-4CDB-080C-82A1-7C47AEE22A34}"/>
          </ac:picMkLst>
        </pc:picChg>
      </pc:sldChg>
      <pc:sldChg chg="addSp delSp modSp add mod modNotesTx">
        <pc:chgData name="Sears, James" userId="9bca8902-e1f5-4c34-9b07-ecf89938a016" providerId="ADAL" clId="{8185D673-7374-4444-8FAE-BE5636541445}" dt="2023-03-21T20:00:30.655" v="6814" actId="14100"/>
        <pc:sldMkLst>
          <pc:docMk/>
          <pc:sldMk cId="4068919985" sldId="797"/>
        </pc:sldMkLst>
        <pc:spChg chg="mod">
          <ac:chgData name="Sears, James" userId="9bca8902-e1f5-4c34-9b07-ecf89938a016" providerId="ADAL" clId="{8185D673-7374-4444-8FAE-BE5636541445}" dt="2023-03-21T19:50:26.545" v="6361" actId="20577"/>
          <ac:spMkLst>
            <pc:docMk/>
            <pc:sldMk cId="4068919985" sldId="797"/>
            <ac:spMk id="2" creationId="{4A594DDF-C7F6-964E-B65F-B98C5D446F6E}"/>
          </ac:spMkLst>
        </pc:spChg>
        <pc:spChg chg="add mod">
          <ac:chgData name="Sears, James" userId="9bca8902-e1f5-4c34-9b07-ecf89938a016" providerId="ADAL" clId="{8185D673-7374-4444-8FAE-BE5636541445}" dt="2023-03-21T20:00:30.655" v="6814" actId="14100"/>
          <ac:spMkLst>
            <pc:docMk/>
            <pc:sldMk cId="4068919985" sldId="797"/>
            <ac:spMk id="4" creationId="{BAA08CEC-3EC8-968B-D67E-2AF57EB027A7}"/>
          </ac:spMkLst>
        </pc:spChg>
        <pc:spChg chg="add del mod">
          <ac:chgData name="Sears, James" userId="9bca8902-e1f5-4c34-9b07-ecf89938a016" providerId="ADAL" clId="{8185D673-7374-4444-8FAE-BE5636541445}" dt="2023-03-21T20:00:24.808" v="6812" actId="478"/>
          <ac:spMkLst>
            <pc:docMk/>
            <pc:sldMk cId="4068919985" sldId="797"/>
            <ac:spMk id="10" creationId="{6A45AC82-482B-F85E-98D8-88A497E1BB4B}"/>
          </ac:spMkLst>
        </pc:spChg>
        <pc:graphicFrameChg chg="add del mod">
          <ac:chgData name="Sears, James" userId="9bca8902-e1f5-4c34-9b07-ecf89938a016" providerId="ADAL" clId="{8185D673-7374-4444-8FAE-BE5636541445}" dt="2023-03-21T19:55:39.860" v="6623"/>
          <ac:graphicFrameMkLst>
            <pc:docMk/>
            <pc:sldMk cId="4068919985" sldId="797"/>
            <ac:graphicFrameMk id="6" creationId="{E5FDA4D8-4EB2-4128-0230-68D5F3AF0DDC}"/>
          </ac:graphicFrameMkLst>
        </pc:graphicFrameChg>
        <pc:graphicFrameChg chg="add mod modGraphic">
          <ac:chgData name="Sears, James" userId="9bca8902-e1f5-4c34-9b07-ecf89938a016" providerId="ADAL" clId="{8185D673-7374-4444-8FAE-BE5636541445}" dt="2023-03-21T19:59:08.534" v="6741" actId="2164"/>
          <ac:graphicFrameMkLst>
            <pc:docMk/>
            <pc:sldMk cId="4068919985" sldId="797"/>
            <ac:graphicFrameMk id="8" creationId="{1E841486-BD86-5115-7AB5-78DBB93F4BDB}"/>
          </ac:graphicFrameMkLst>
        </pc:graphicFrameChg>
        <pc:picChg chg="del">
          <ac:chgData name="Sears, James" userId="9bca8902-e1f5-4c34-9b07-ecf89938a016" providerId="ADAL" clId="{8185D673-7374-4444-8FAE-BE5636541445}" dt="2023-03-21T19:50:32.942" v="6362" actId="478"/>
          <ac:picMkLst>
            <pc:docMk/>
            <pc:sldMk cId="4068919985" sldId="797"/>
            <ac:picMk id="3" creationId="{44E07A08-1435-0E89-2D76-FCA6E8CEDE95}"/>
          </ac:picMkLst>
        </pc:picChg>
        <pc:picChg chg="add del mod ord">
          <ac:chgData name="Sears, James" userId="9bca8902-e1f5-4c34-9b07-ecf89938a016" providerId="ADAL" clId="{8185D673-7374-4444-8FAE-BE5636541445}" dt="2023-03-21T19:55:53.425" v="6626" actId="478"/>
          <ac:picMkLst>
            <pc:docMk/>
            <pc:sldMk cId="4068919985" sldId="797"/>
            <ac:picMk id="5" creationId="{CF27EBA2-320E-4672-0E69-7E036F7C560D}"/>
          </ac:picMkLst>
        </pc:picChg>
        <pc:picChg chg="add del mod modCrop">
          <ac:chgData name="Sears, James" userId="9bca8902-e1f5-4c34-9b07-ecf89938a016" providerId="ADAL" clId="{8185D673-7374-4444-8FAE-BE5636541445}" dt="2023-03-21T20:00:24.173" v="6811" actId="478"/>
          <ac:picMkLst>
            <pc:docMk/>
            <pc:sldMk cId="4068919985" sldId="797"/>
            <ac:picMk id="9" creationId="{539A9A1B-8EB8-00DA-159F-2D0A34F54337}"/>
          </ac:picMkLst>
        </pc:picChg>
      </pc:sldChg>
      <pc:sldChg chg="delSp modSp add mod">
        <pc:chgData name="Sears, James" userId="9bca8902-e1f5-4c34-9b07-ecf89938a016" providerId="ADAL" clId="{8185D673-7374-4444-8FAE-BE5636541445}" dt="2023-03-21T20:00:36.137" v="6816" actId="478"/>
        <pc:sldMkLst>
          <pc:docMk/>
          <pc:sldMk cId="2712066124" sldId="798"/>
        </pc:sldMkLst>
        <pc:spChg chg="mod">
          <ac:chgData name="Sears, James" userId="9bca8902-e1f5-4c34-9b07-ecf89938a016" providerId="ADAL" clId="{8185D673-7374-4444-8FAE-BE5636541445}" dt="2023-03-21T19:59:31.034" v="6743" actId="255"/>
          <ac:spMkLst>
            <pc:docMk/>
            <pc:sldMk cId="2712066124" sldId="798"/>
            <ac:spMk id="4" creationId="{BAA08CEC-3EC8-968B-D67E-2AF57EB027A7}"/>
          </ac:spMkLst>
        </pc:spChg>
        <pc:spChg chg="del">
          <ac:chgData name="Sears, James" userId="9bca8902-e1f5-4c34-9b07-ecf89938a016" providerId="ADAL" clId="{8185D673-7374-4444-8FAE-BE5636541445}" dt="2023-03-21T20:00:36.137" v="6816" actId="478"/>
          <ac:spMkLst>
            <pc:docMk/>
            <pc:sldMk cId="2712066124" sldId="798"/>
            <ac:spMk id="10" creationId="{6A45AC82-482B-F85E-98D8-88A497E1BB4B}"/>
          </ac:spMkLst>
        </pc:spChg>
        <pc:graphicFrameChg chg="modGraphic">
          <ac:chgData name="Sears, James" userId="9bca8902-e1f5-4c34-9b07-ecf89938a016" providerId="ADAL" clId="{8185D673-7374-4444-8FAE-BE5636541445}" dt="2023-03-21T19:59:14.303" v="6742" actId="2164"/>
          <ac:graphicFrameMkLst>
            <pc:docMk/>
            <pc:sldMk cId="2712066124" sldId="798"/>
            <ac:graphicFrameMk id="8" creationId="{1E841486-BD86-5115-7AB5-78DBB93F4BDB}"/>
          </ac:graphicFrameMkLst>
        </pc:graphicFrameChg>
        <pc:picChg chg="del">
          <ac:chgData name="Sears, James" userId="9bca8902-e1f5-4c34-9b07-ecf89938a016" providerId="ADAL" clId="{8185D673-7374-4444-8FAE-BE5636541445}" dt="2023-03-21T20:00:35.317" v="6815" actId="478"/>
          <ac:picMkLst>
            <pc:docMk/>
            <pc:sldMk cId="2712066124" sldId="798"/>
            <ac:picMk id="9" creationId="{539A9A1B-8EB8-00DA-159F-2D0A34F54337}"/>
          </ac:picMkLst>
        </pc:picChg>
      </pc:sldChg>
      <pc:sldChg chg="add del">
        <pc:chgData name="Sears, James" userId="9bca8902-e1f5-4c34-9b07-ecf89938a016" providerId="ADAL" clId="{8185D673-7374-4444-8FAE-BE5636541445}" dt="2023-03-21T20:05:32.373" v="6901" actId="47"/>
        <pc:sldMkLst>
          <pc:docMk/>
          <pc:sldMk cId="1171571131" sldId="799"/>
        </pc:sldMkLst>
      </pc:sldChg>
      <pc:sldChg chg="modSp add mod">
        <pc:chgData name="Sears, James" userId="9bca8902-e1f5-4c34-9b07-ecf89938a016" providerId="ADAL" clId="{8185D673-7374-4444-8FAE-BE5636541445}" dt="2023-03-21T20:00:51.886" v="6820" actId="255"/>
        <pc:sldMkLst>
          <pc:docMk/>
          <pc:sldMk cId="3172842751" sldId="800"/>
        </pc:sldMkLst>
        <pc:spChg chg="mod">
          <ac:chgData name="Sears, James" userId="9bca8902-e1f5-4c34-9b07-ecf89938a016" providerId="ADAL" clId="{8185D673-7374-4444-8FAE-BE5636541445}" dt="2023-03-21T20:00:51.886" v="6820" actId="255"/>
          <ac:spMkLst>
            <pc:docMk/>
            <pc:sldMk cId="3172842751" sldId="800"/>
            <ac:spMk id="4" creationId="{BAA08CEC-3EC8-968B-D67E-2AF57EB027A7}"/>
          </ac:spMkLst>
        </pc:spChg>
        <pc:spChg chg="mod">
          <ac:chgData name="Sears, James" userId="9bca8902-e1f5-4c34-9b07-ecf89938a016" providerId="ADAL" clId="{8185D673-7374-4444-8FAE-BE5636541445}" dt="2023-03-21T20:00:46.110" v="6819" actId="688"/>
          <ac:spMkLst>
            <pc:docMk/>
            <pc:sldMk cId="3172842751" sldId="800"/>
            <ac:spMk id="10" creationId="{6A45AC82-482B-F85E-98D8-88A497E1BB4B}"/>
          </ac:spMkLst>
        </pc:spChg>
        <pc:picChg chg="mod">
          <ac:chgData name="Sears, James" userId="9bca8902-e1f5-4c34-9b07-ecf89938a016" providerId="ADAL" clId="{8185D673-7374-4444-8FAE-BE5636541445}" dt="2023-03-21T20:00:40.073" v="6818" actId="1076"/>
          <ac:picMkLst>
            <pc:docMk/>
            <pc:sldMk cId="3172842751" sldId="800"/>
            <ac:picMk id="9" creationId="{539A9A1B-8EB8-00DA-159F-2D0A34F54337}"/>
          </ac:picMkLst>
        </pc:picChg>
      </pc:sldChg>
      <pc:sldChg chg="addSp delSp modSp add mod modNotesTx">
        <pc:chgData name="Sears, James" userId="9bca8902-e1f5-4c34-9b07-ecf89938a016" providerId="ADAL" clId="{8185D673-7374-4444-8FAE-BE5636541445}" dt="2023-03-21T20:08:13" v="7193" actId="20577"/>
        <pc:sldMkLst>
          <pc:docMk/>
          <pc:sldMk cId="1502052819" sldId="801"/>
        </pc:sldMkLst>
        <pc:spChg chg="mod">
          <ac:chgData name="Sears, James" userId="9bca8902-e1f5-4c34-9b07-ecf89938a016" providerId="ADAL" clId="{8185D673-7374-4444-8FAE-BE5636541445}" dt="2023-03-21T20:03:51.150" v="6883" actId="255"/>
          <ac:spMkLst>
            <pc:docMk/>
            <pc:sldMk cId="1502052819" sldId="801"/>
            <ac:spMk id="4" creationId="{BAA08CEC-3EC8-968B-D67E-2AF57EB027A7}"/>
          </ac:spMkLst>
        </pc:spChg>
        <pc:spChg chg="del">
          <ac:chgData name="Sears, James" userId="9bca8902-e1f5-4c34-9b07-ecf89938a016" providerId="ADAL" clId="{8185D673-7374-4444-8FAE-BE5636541445}" dt="2023-03-21T20:04:37.654" v="6895" actId="478"/>
          <ac:spMkLst>
            <pc:docMk/>
            <pc:sldMk cId="1502052819" sldId="801"/>
            <ac:spMk id="10" creationId="{6A45AC82-482B-F85E-98D8-88A497E1BB4B}"/>
          </ac:spMkLst>
        </pc:spChg>
        <pc:graphicFrameChg chg="add mod ord">
          <ac:chgData name="Sears, James" userId="9bca8902-e1f5-4c34-9b07-ecf89938a016" providerId="ADAL" clId="{8185D673-7374-4444-8FAE-BE5636541445}" dt="2023-03-21T20:03:29.178" v="6825" actId="167"/>
          <ac:graphicFrameMkLst>
            <pc:docMk/>
            <pc:sldMk cId="1502052819" sldId="801"/>
            <ac:graphicFrameMk id="3" creationId="{C25865BF-85B3-8757-4BE5-F95C10CF047E}"/>
          </ac:graphicFrameMkLst>
        </pc:graphicFrameChg>
        <pc:graphicFrameChg chg="del">
          <ac:chgData name="Sears, James" userId="9bca8902-e1f5-4c34-9b07-ecf89938a016" providerId="ADAL" clId="{8185D673-7374-4444-8FAE-BE5636541445}" dt="2023-03-21T20:03:32.178" v="6826" actId="478"/>
          <ac:graphicFrameMkLst>
            <pc:docMk/>
            <pc:sldMk cId="1502052819" sldId="801"/>
            <ac:graphicFrameMk id="8" creationId="{1E841486-BD86-5115-7AB5-78DBB93F4BDB}"/>
          </ac:graphicFrameMkLst>
        </pc:graphicFrameChg>
        <pc:picChg chg="add mod modCrop">
          <ac:chgData name="Sears, James" userId="9bca8902-e1f5-4c34-9b07-ecf89938a016" providerId="ADAL" clId="{8185D673-7374-4444-8FAE-BE5636541445}" dt="2023-03-21T20:04:35.930" v="6894" actId="1076"/>
          <ac:picMkLst>
            <pc:docMk/>
            <pc:sldMk cId="1502052819" sldId="801"/>
            <ac:picMk id="5" creationId="{34E170F7-ADA0-919E-E00F-F36E8AAFAFF7}"/>
          </ac:picMkLst>
        </pc:picChg>
        <pc:picChg chg="add mod modCrop">
          <ac:chgData name="Sears, James" userId="9bca8902-e1f5-4c34-9b07-ecf89938a016" providerId="ADAL" clId="{8185D673-7374-4444-8FAE-BE5636541445}" dt="2023-03-21T20:04:53.859" v="6900" actId="1076"/>
          <ac:picMkLst>
            <pc:docMk/>
            <pc:sldMk cId="1502052819" sldId="801"/>
            <ac:picMk id="6" creationId="{1ADED5CD-EE17-C417-FA2F-7CDBD2090BFA}"/>
          </ac:picMkLst>
        </pc:picChg>
      </pc:sldChg>
      <pc:sldChg chg="addSp delSp modSp add mod modNotesTx">
        <pc:chgData name="Sears, James" userId="9bca8902-e1f5-4c34-9b07-ecf89938a016" providerId="ADAL" clId="{8185D673-7374-4444-8FAE-BE5636541445}" dt="2023-03-21T20:16:10.118" v="7641" actId="404"/>
        <pc:sldMkLst>
          <pc:docMk/>
          <pc:sldMk cId="1574634871" sldId="802"/>
        </pc:sldMkLst>
        <pc:spChg chg="mod">
          <ac:chgData name="Sears, James" userId="9bca8902-e1f5-4c34-9b07-ecf89938a016" providerId="ADAL" clId="{8185D673-7374-4444-8FAE-BE5636541445}" dt="2023-03-21T20:15:19.709" v="7589" actId="20577"/>
          <ac:spMkLst>
            <pc:docMk/>
            <pc:sldMk cId="1574634871" sldId="802"/>
            <ac:spMk id="2" creationId="{4A594DDF-C7F6-964E-B65F-B98C5D446F6E}"/>
          </ac:spMkLst>
        </pc:spChg>
        <pc:spChg chg="del">
          <ac:chgData name="Sears, James" userId="9bca8902-e1f5-4c34-9b07-ecf89938a016" providerId="ADAL" clId="{8185D673-7374-4444-8FAE-BE5636541445}" dt="2023-03-21T20:15:27.475" v="7591" actId="478"/>
          <ac:spMkLst>
            <pc:docMk/>
            <pc:sldMk cId="1574634871" sldId="802"/>
            <ac:spMk id="3" creationId="{6F884FEB-31CE-CF4D-ACF6-3B4FA79E6990}"/>
          </ac:spMkLst>
        </pc:spChg>
        <pc:spChg chg="add del mod">
          <ac:chgData name="Sears, James" userId="9bca8902-e1f5-4c34-9b07-ecf89938a016" providerId="ADAL" clId="{8185D673-7374-4444-8FAE-BE5636541445}" dt="2023-03-21T20:15:30.284" v="7592" actId="478"/>
          <ac:spMkLst>
            <pc:docMk/>
            <pc:sldMk cId="1574634871" sldId="802"/>
            <ac:spMk id="6" creationId="{4AB62385-EC31-2021-A215-1B115507CD19}"/>
          </ac:spMkLst>
        </pc:spChg>
        <pc:spChg chg="add mod">
          <ac:chgData name="Sears, James" userId="9bca8902-e1f5-4c34-9b07-ecf89938a016" providerId="ADAL" clId="{8185D673-7374-4444-8FAE-BE5636541445}" dt="2023-03-21T20:16:10.118" v="7641" actId="404"/>
          <ac:spMkLst>
            <pc:docMk/>
            <pc:sldMk cId="1574634871" sldId="802"/>
            <ac:spMk id="11" creationId="{BFB53B55-166C-825C-BC75-E9D7CC9E7ADA}"/>
          </ac:spMkLst>
        </pc:spChg>
        <pc:picChg chg="del">
          <ac:chgData name="Sears, James" userId="9bca8902-e1f5-4c34-9b07-ecf89938a016" providerId="ADAL" clId="{8185D673-7374-4444-8FAE-BE5636541445}" dt="2023-03-21T20:15:25.458" v="7590" actId="478"/>
          <ac:picMkLst>
            <pc:docMk/>
            <pc:sldMk cId="1574634871" sldId="802"/>
            <ac:picMk id="4" creationId="{9FC05F12-5DE4-6E88-A63E-FF1F75D3DD1D}"/>
          </ac:picMkLst>
        </pc:picChg>
        <pc:picChg chg="add mod">
          <ac:chgData name="Sears, James" userId="9bca8902-e1f5-4c34-9b07-ecf89938a016" providerId="ADAL" clId="{8185D673-7374-4444-8FAE-BE5636541445}" dt="2023-03-21T20:15:30.770" v="7593"/>
          <ac:picMkLst>
            <pc:docMk/>
            <pc:sldMk cId="1574634871" sldId="802"/>
            <ac:picMk id="8" creationId="{7D85AC51-5B24-04DC-8270-1A869C5BD92D}"/>
          </ac:picMkLst>
        </pc:picChg>
        <pc:picChg chg="add mod">
          <ac:chgData name="Sears, James" userId="9bca8902-e1f5-4c34-9b07-ecf89938a016" providerId="ADAL" clId="{8185D673-7374-4444-8FAE-BE5636541445}" dt="2023-03-21T20:15:30.770" v="7593"/>
          <ac:picMkLst>
            <pc:docMk/>
            <pc:sldMk cId="1574634871" sldId="802"/>
            <ac:picMk id="9" creationId="{1E5FC201-5F41-E256-94E9-BA97CC84D24E}"/>
          </ac:picMkLst>
        </pc:picChg>
        <pc:picChg chg="add mod">
          <ac:chgData name="Sears, James" userId="9bca8902-e1f5-4c34-9b07-ecf89938a016" providerId="ADAL" clId="{8185D673-7374-4444-8FAE-BE5636541445}" dt="2023-03-21T20:15:30.770" v="7593"/>
          <ac:picMkLst>
            <pc:docMk/>
            <pc:sldMk cId="1574634871" sldId="802"/>
            <ac:picMk id="10" creationId="{329782BC-96AA-62F3-B1BA-610A9D110355}"/>
          </ac:picMkLst>
        </pc:picChg>
      </pc:sldChg>
      <pc:sldChg chg="addSp delSp modSp add mod">
        <pc:chgData name="Sears, James" userId="9bca8902-e1f5-4c34-9b07-ecf89938a016" providerId="ADAL" clId="{8185D673-7374-4444-8FAE-BE5636541445}" dt="2023-03-21T20:25:51.482" v="8069" actId="478"/>
        <pc:sldMkLst>
          <pc:docMk/>
          <pc:sldMk cId="761894900" sldId="803"/>
        </pc:sldMkLst>
        <pc:spChg chg="mod">
          <ac:chgData name="Sears, James" userId="9bca8902-e1f5-4c34-9b07-ecf89938a016" providerId="ADAL" clId="{8185D673-7374-4444-8FAE-BE5636541445}" dt="2023-03-21T20:16:46.638" v="7680" actId="20577"/>
          <ac:spMkLst>
            <pc:docMk/>
            <pc:sldMk cId="761894900" sldId="803"/>
            <ac:spMk id="2" creationId="{4A594DDF-C7F6-964E-B65F-B98C5D446F6E}"/>
          </ac:spMkLst>
        </pc:spChg>
        <pc:spChg chg="add del mod">
          <ac:chgData name="Sears, James" userId="9bca8902-e1f5-4c34-9b07-ecf89938a016" providerId="ADAL" clId="{8185D673-7374-4444-8FAE-BE5636541445}" dt="2023-03-21T20:25:49.197" v="8068" actId="478"/>
          <ac:spMkLst>
            <pc:docMk/>
            <pc:sldMk cId="761894900" sldId="803"/>
            <ac:spMk id="5" creationId="{1F4C6047-E540-0300-0A0B-EA21C7F00276}"/>
          </ac:spMkLst>
        </pc:spChg>
        <pc:spChg chg="add del mod">
          <ac:chgData name="Sears, James" userId="9bca8902-e1f5-4c34-9b07-ecf89938a016" providerId="ADAL" clId="{8185D673-7374-4444-8FAE-BE5636541445}" dt="2023-03-21T20:20:34.835" v="7993" actId="478"/>
          <ac:spMkLst>
            <pc:docMk/>
            <pc:sldMk cId="761894900" sldId="803"/>
            <ac:spMk id="6" creationId="{E9194B8B-FA0F-997F-443B-949900AF6D05}"/>
          </ac:spMkLst>
        </pc:spChg>
        <pc:spChg chg="del mod">
          <ac:chgData name="Sears, James" userId="9bca8902-e1f5-4c34-9b07-ecf89938a016" providerId="ADAL" clId="{8185D673-7374-4444-8FAE-BE5636541445}" dt="2023-03-21T20:18:21.647" v="7685" actId="478"/>
          <ac:spMkLst>
            <pc:docMk/>
            <pc:sldMk cId="761894900" sldId="803"/>
            <ac:spMk id="11" creationId="{BFB53B55-166C-825C-BC75-E9D7CC9E7ADA}"/>
          </ac:spMkLst>
        </pc:spChg>
        <pc:spChg chg="add del mod">
          <ac:chgData name="Sears, James" userId="9bca8902-e1f5-4c34-9b07-ecf89938a016" providerId="ADAL" clId="{8185D673-7374-4444-8FAE-BE5636541445}" dt="2023-03-21T20:25:51.482" v="8069" actId="478"/>
          <ac:spMkLst>
            <pc:docMk/>
            <pc:sldMk cId="761894900" sldId="803"/>
            <ac:spMk id="13" creationId="{009B4086-9ECC-FA01-0CB2-7E8E60A602FE}"/>
          </ac:spMkLst>
        </pc:spChg>
        <pc:picChg chg="add mod">
          <ac:chgData name="Sears, James" userId="9bca8902-e1f5-4c34-9b07-ecf89938a016" providerId="ADAL" clId="{8185D673-7374-4444-8FAE-BE5636541445}" dt="2023-03-21T20:18:57.614" v="7691" actId="1076"/>
          <ac:picMkLst>
            <pc:docMk/>
            <pc:sldMk cId="761894900" sldId="803"/>
            <ac:picMk id="4" creationId="{13A0154C-D6CF-E8EB-D560-E025E82F081F}"/>
          </ac:picMkLst>
        </pc:picChg>
        <pc:picChg chg="del">
          <ac:chgData name="Sears, James" userId="9bca8902-e1f5-4c34-9b07-ecf89938a016" providerId="ADAL" clId="{8185D673-7374-4444-8FAE-BE5636541445}" dt="2023-03-21T20:18:19.689" v="7681" actId="478"/>
          <ac:picMkLst>
            <pc:docMk/>
            <pc:sldMk cId="761894900" sldId="803"/>
            <ac:picMk id="8" creationId="{7D85AC51-5B24-04DC-8270-1A869C5BD92D}"/>
          </ac:picMkLst>
        </pc:picChg>
        <pc:picChg chg="del">
          <ac:chgData name="Sears, James" userId="9bca8902-e1f5-4c34-9b07-ecf89938a016" providerId="ADAL" clId="{8185D673-7374-4444-8FAE-BE5636541445}" dt="2023-03-21T20:18:20.137" v="7682" actId="478"/>
          <ac:picMkLst>
            <pc:docMk/>
            <pc:sldMk cId="761894900" sldId="803"/>
            <ac:picMk id="9" creationId="{1E5FC201-5F41-E256-94E9-BA97CC84D24E}"/>
          </ac:picMkLst>
        </pc:picChg>
        <pc:picChg chg="del">
          <ac:chgData name="Sears, James" userId="9bca8902-e1f5-4c34-9b07-ecf89938a016" providerId="ADAL" clId="{8185D673-7374-4444-8FAE-BE5636541445}" dt="2023-03-21T20:18:20.533" v="7683" actId="478"/>
          <ac:picMkLst>
            <pc:docMk/>
            <pc:sldMk cId="761894900" sldId="803"/>
            <ac:picMk id="10" creationId="{329782BC-96AA-62F3-B1BA-610A9D110355}"/>
          </ac:picMkLst>
        </pc:picChg>
      </pc:sldChg>
      <pc:sldChg chg="addSp delSp modSp add mod">
        <pc:chgData name="Sears, James" userId="9bca8902-e1f5-4c34-9b07-ecf89938a016" providerId="ADAL" clId="{8185D673-7374-4444-8FAE-BE5636541445}" dt="2023-03-21T20:25:40.394" v="8067" actId="167"/>
        <pc:sldMkLst>
          <pc:docMk/>
          <pc:sldMk cId="2658932304" sldId="804"/>
        </pc:sldMkLst>
        <pc:spChg chg="add mod">
          <ac:chgData name="Sears, James" userId="9bca8902-e1f5-4c34-9b07-ecf89938a016" providerId="ADAL" clId="{8185D673-7374-4444-8FAE-BE5636541445}" dt="2023-03-21T20:25:34.556" v="8065" actId="207"/>
          <ac:spMkLst>
            <pc:docMk/>
            <pc:sldMk cId="2658932304" sldId="804"/>
            <ac:spMk id="3" creationId="{D443FE27-1243-2094-69BE-9E37072E75E3}"/>
          </ac:spMkLst>
        </pc:spChg>
        <pc:spChg chg="mod">
          <ac:chgData name="Sears, James" userId="9bca8902-e1f5-4c34-9b07-ecf89938a016" providerId="ADAL" clId="{8185D673-7374-4444-8FAE-BE5636541445}" dt="2023-03-21T20:25:23.372" v="8062" actId="207"/>
          <ac:spMkLst>
            <pc:docMk/>
            <pc:sldMk cId="2658932304" sldId="804"/>
            <ac:spMk id="6" creationId="{E9194B8B-FA0F-997F-443B-949900AF6D05}"/>
          </ac:spMkLst>
        </pc:spChg>
        <pc:spChg chg="add mod">
          <ac:chgData name="Sears, James" userId="9bca8902-e1f5-4c34-9b07-ecf89938a016" providerId="ADAL" clId="{8185D673-7374-4444-8FAE-BE5636541445}" dt="2023-03-21T20:25:09.951" v="8059" actId="207"/>
          <ac:spMkLst>
            <pc:docMk/>
            <pc:sldMk cId="2658932304" sldId="804"/>
            <ac:spMk id="8" creationId="{B7B8CF17-D04D-3209-9788-3AF3A30E9C42}"/>
          </ac:spMkLst>
        </pc:spChg>
        <pc:spChg chg="add mod">
          <ac:chgData name="Sears, James" userId="9bca8902-e1f5-4c34-9b07-ecf89938a016" providerId="ADAL" clId="{8185D673-7374-4444-8FAE-BE5636541445}" dt="2023-03-21T20:25:09.951" v="8059" actId="207"/>
          <ac:spMkLst>
            <pc:docMk/>
            <pc:sldMk cId="2658932304" sldId="804"/>
            <ac:spMk id="9" creationId="{A1D52082-2742-073C-4489-FD3EF954D4A6}"/>
          </ac:spMkLst>
        </pc:spChg>
        <pc:spChg chg="add mod">
          <ac:chgData name="Sears, James" userId="9bca8902-e1f5-4c34-9b07-ecf89938a016" providerId="ADAL" clId="{8185D673-7374-4444-8FAE-BE5636541445}" dt="2023-03-21T20:25:09.951" v="8059" actId="207"/>
          <ac:spMkLst>
            <pc:docMk/>
            <pc:sldMk cId="2658932304" sldId="804"/>
            <ac:spMk id="10" creationId="{5C1FE8FC-D181-A3A8-2F83-60B14C230B97}"/>
          </ac:spMkLst>
        </pc:spChg>
        <pc:spChg chg="add mod">
          <ac:chgData name="Sears, James" userId="9bca8902-e1f5-4c34-9b07-ecf89938a016" providerId="ADAL" clId="{8185D673-7374-4444-8FAE-BE5636541445}" dt="2023-03-21T20:25:09.951" v="8059" actId="207"/>
          <ac:spMkLst>
            <pc:docMk/>
            <pc:sldMk cId="2658932304" sldId="804"/>
            <ac:spMk id="11" creationId="{19B4801C-5739-10E5-174A-DFBED09E1B3C}"/>
          </ac:spMkLst>
        </pc:spChg>
        <pc:spChg chg="add mod">
          <ac:chgData name="Sears, James" userId="9bca8902-e1f5-4c34-9b07-ecf89938a016" providerId="ADAL" clId="{8185D673-7374-4444-8FAE-BE5636541445}" dt="2023-03-21T20:25:09.951" v="8059" actId="207"/>
          <ac:spMkLst>
            <pc:docMk/>
            <pc:sldMk cId="2658932304" sldId="804"/>
            <ac:spMk id="12" creationId="{60EC31BC-EB65-1862-DC46-6D7142180947}"/>
          </ac:spMkLst>
        </pc:spChg>
        <pc:spChg chg="add mod">
          <ac:chgData name="Sears, James" userId="9bca8902-e1f5-4c34-9b07-ecf89938a016" providerId="ADAL" clId="{8185D673-7374-4444-8FAE-BE5636541445}" dt="2023-03-21T20:25:23.372" v="8062" actId="207"/>
          <ac:spMkLst>
            <pc:docMk/>
            <pc:sldMk cId="2658932304" sldId="804"/>
            <ac:spMk id="13" creationId="{E5EDD216-BAC1-4361-8FC4-1045D2E2336B}"/>
          </ac:spMkLst>
        </pc:spChg>
        <pc:spChg chg="add mod">
          <ac:chgData name="Sears, James" userId="9bca8902-e1f5-4c34-9b07-ecf89938a016" providerId="ADAL" clId="{8185D673-7374-4444-8FAE-BE5636541445}" dt="2023-03-21T20:25:23.372" v="8062" actId="207"/>
          <ac:spMkLst>
            <pc:docMk/>
            <pc:sldMk cId="2658932304" sldId="804"/>
            <ac:spMk id="14" creationId="{BBF5C7F6-3A2B-A7D7-16E3-2E373A01AEA6}"/>
          </ac:spMkLst>
        </pc:spChg>
        <pc:spChg chg="add mod">
          <ac:chgData name="Sears, James" userId="9bca8902-e1f5-4c34-9b07-ecf89938a016" providerId="ADAL" clId="{8185D673-7374-4444-8FAE-BE5636541445}" dt="2023-03-21T20:25:23.372" v="8062" actId="207"/>
          <ac:spMkLst>
            <pc:docMk/>
            <pc:sldMk cId="2658932304" sldId="804"/>
            <ac:spMk id="15" creationId="{E3D894FC-E343-CEC7-D479-6AEA0F74C6C4}"/>
          </ac:spMkLst>
        </pc:spChg>
        <pc:spChg chg="add mod">
          <ac:chgData name="Sears, James" userId="9bca8902-e1f5-4c34-9b07-ecf89938a016" providerId="ADAL" clId="{8185D673-7374-4444-8FAE-BE5636541445}" dt="2023-03-21T20:25:23.372" v="8062" actId="207"/>
          <ac:spMkLst>
            <pc:docMk/>
            <pc:sldMk cId="2658932304" sldId="804"/>
            <ac:spMk id="16" creationId="{08685AE4-6B61-1344-B0AD-BD33DAB2F369}"/>
          </ac:spMkLst>
        </pc:spChg>
        <pc:spChg chg="add mod">
          <ac:chgData name="Sears, James" userId="9bca8902-e1f5-4c34-9b07-ecf89938a016" providerId="ADAL" clId="{8185D673-7374-4444-8FAE-BE5636541445}" dt="2023-03-21T20:25:23.372" v="8062" actId="207"/>
          <ac:spMkLst>
            <pc:docMk/>
            <pc:sldMk cId="2658932304" sldId="804"/>
            <ac:spMk id="17" creationId="{9E218B3E-82EC-FBCD-AC08-02BB16717ACF}"/>
          </ac:spMkLst>
        </pc:spChg>
        <pc:picChg chg="del">
          <ac:chgData name="Sears, James" userId="9bca8902-e1f5-4c34-9b07-ecf89938a016" providerId="ADAL" clId="{8185D673-7374-4444-8FAE-BE5636541445}" dt="2023-03-21T20:23:49.021" v="8047" actId="478"/>
          <ac:picMkLst>
            <pc:docMk/>
            <pc:sldMk cId="2658932304" sldId="804"/>
            <ac:picMk id="4" creationId="{13A0154C-D6CF-E8EB-D560-E025E82F081F}"/>
          </ac:picMkLst>
        </pc:picChg>
        <pc:picChg chg="add del mod ord">
          <ac:chgData name="Sears, James" userId="9bca8902-e1f5-4c34-9b07-ecf89938a016" providerId="ADAL" clId="{8185D673-7374-4444-8FAE-BE5636541445}" dt="2023-03-21T20:24:37.574" v="8056" actId="478"/>
          <ac:picMkLst>
            <pc:docMk/>
            <pc:sldMk cId="2658932304" sldId="804"/>
            <ac:picMk id="63" creationId="{D2219766-5D74-E46C-3762-2BFFA187A05F}"/>
          </ac:picMkLst>
        </pc:picChg>
        <pc:picChg chg="add mod ord">
          <ac:chgData name="Sears, James" userId="9bca8902-e1f5-4c34-9b07-ecf89938a016" providerId="ADAL" clId="{8185D673-7374-4444-8FAE-BE5636541445}" dt="2023-03-21T20:25:40.394" v="8067" actId="167"/>
          <ac:picMkLst>
            <pc:docMk/>
            <pc:sldMk cId="2658932304" sldId="804"/>
            <ac:picMk id="64" creationId="{CEF8BF3E-A96C-3D7F-1766-422C3F4D3D13}"/>
          </ac:picMkLst>
        </pc:picChg>
        <pc:cxnChg chg="add del mod">
          <ac:chgData name="Sears, James" userId="9bca8902-e1f5-4c34-9b07-ecf89938a016" providerId="ADAL" clId="{8185D673-7374-4444-8FAE-BE5636541445}" dt="2023-03-21T20:21:53.183" v="8026" actId="11529"/>
          <ac:cxnSpMkLst>
            <pc:docMk/>
            <pc:sldMk cId="2658932304" sldId="804"/>
            <ac:cxnSpMk id="19" creationId="{AA8F05D8-07CA-DC40-69E3-F166DAF27EFD}"/>
          </ac:cxnSpMkLst>
        </pc:cxnChg>
        <pc:cxnChg chg="add mod">
          <ac:chgData name="Sears, James" userId="9bca8902-e1f5-4c34-9b07-ecf89938a016" providerId="ADAL" clId="{8185D673-7374-4444-8FAE-BE5636541445}" dt="2023-03-21T20:24:57.190" v="8057" actId="208"/>
          <ac:cxnSpMkLst>
            <pc:docMk/>
            <pc:sldMk cId="2658932304" sldId="804"/>
            <ac:cxnSpMk id="21" creationId="{B689717A-50D9-39C8-F559-759C66AC5C32}"/>
          </ac:cxnSpMkLst>
        </pc:cxnChg>
        <pc:cxnChg chg="add mod">
          <ac:chgData name="Sears, James" userId="9bca8902-e1f5-4c34-9b07-ecf89938a016" providerId="ADAL" clId="{8185D673-7374-4444-8FAE-BE5636541445}" dt="2023-03-21T20:24:57.190" v="8057" actId="208"/>
          <ac:cxnSpMkLst>
            <pc:docMk/>
            <pc:sldMk cId="2658932304" sldId="804"/>
            <ac:cxnSpMk id="23" creationId="{73CDAC82-805B-5E4F-EB97-928432842308}"/>
          </ac:cxnSpMkLst>
        </pc:cxnChg>
        <pc:cxnChg chg="add mod">
          <ac:chgData name="Sears, James" userId="9bca8902-e1f5-4c34-9b07-ecf89938a016" providerId="ADAL" clId="{8185D673-7374-4444-8FAE-BE5636541445}" dt="2023-03-21T20:24:57.190" v="8057" actId="208"/>
          <ac:cxnSpMkLst>
            <pc:docMk/>
            <pc:sldMk cId="2658932304" sldId="804"/>
            <ac:cxnSpMk id="25" creationId="{A24FC83A-9DEC-F131-AA3B-EC5C8683CAAC}"/>
          </ac:cxnSpMkLst>
        </pc:cxnChg>
        <pc:cxnChg chg="add mod">
          <ac:chgData name="Sears, James" userId="9bca8902-e1f5-4c34-9b07-ecf89938a016" providerId="ADAL" clId="{8185D673-7374-4444-8FAE-BE5636541445}" dt="2023-03-21T20:24:57.190" v="8057" actId="208"/>
          <ac:cxnSpMkLst>
            <pc:docMk/>
            <pc:sldMk cId="2658932304" sldId="804"/>
            <ac:cxnSpMk id="27" creationId="{B1AB332D-E039-A801-0875-7CE1EACE42A2}"/>
          </ac:cxnSpMkLst>
        </pc:cxnChg>
        <pc:cxnChg chg="add mod">
          <ac:chgData name="Sears, James" userId="9bca8902-e1f5-4c34-9b07-ecf89938a016" providerId="ADAL" clId="{8185D673-7374-4444-8FAE-BE5636541445}" dt="2023-03-21T20:24:57.190" v="8057" actId="208"/>
          <ac:cxnSpMkLst>
            <pc:docMk/>
            <pc:sldMk cId="2658932304" sldId="804"/>
            <ac:cxnSpMk id="29" creationId="{26FABE9C-3128-8BE2-DDF2-3D17ED8A4248}"/>
          </ac:cxnSpMkLst>
        </pc:cxnChg>
        <pc:cxnChg chg="add mod">
          <ac:chgData name="Sears, James" userId="9bca8902-e1f5-4c34-9b07-ecf89938a016" providerId="ADAL" clId="{8185D673-7374-4444-8FAE-BE5636541445}" dt="2023-03-21T20:24:57.190" v="8057" actId="208"/>
          <ac:cxnSpMkLst>
            <pc:docMk/>
            <pc:sldMk cId="2658932304" sldId="804"/>
            <ac:cxnSpMk id="31" creationId="{E84FC7F7-4E23-609E-5596-7596BE77AB9A}"/>
          </ac:cxnSpMkLst>
        </pc:cxnChg>
        <pc:cxnChg chg="add mod">
          <ac:chgData name="Sears, James" userId="9bca8902-e1f5-4c34-9b07-ecf89938a016" providerId="ADAL" clId="{8185D673-7374-4444-8FAE-BE5636541445}" dt="2023-03-21T20:24:57.190" v="8057" actId="208"/>
          <ac:cxnSpMkLst>
            <pc:docMk/>
            <pc:sldMk cId="2658932304" sldId="804"/>
            <ac:cxnSpMk id="33" creationId="{15A6593F-6597-5DCA-EE39-24914DE2DE3F}"/>
          </ac:cxnSpMkLst>
        </pc:cxnChg>
        <pc:cxnChg chg="add mod">
          <ac:chgData name="Sears, James" userId="9bca8902-e1f5-4c34-9b07-ecf89938a016" providerId="ADAL" clId="{8185D673-7374-4444-8FAE-BE5636541445}" dt="2023-03-21T20:24:57.190" v="8057" actId="208"/>
          <ac:cxnSpMkLst>
            <pc:docMk/>
            <pc:sldMk cId="2658932304" sldId="804"/>
            <ac:cxnSpMk id="35" creationId="{3653673C-6150-E96E-A13A-D29E915500F9}"/>
          </ac:cxnSpMkLst>
        </pc:cxnChg>
        <pc:cxnChg chg="add mod">
          <ac:chgData name="Sears, James" userId="9bca8902-e1f5-4c34-9b07-ecf89938a016" providerId="ADAL" clId="{8185D673-7374-4444-8FAE-BE5636541445}" dt="2023-03-21T20:24:57.190" v="8057" actId="208"/>
          <ac:cxnSpMkLst>
            <pc:docMk/>
            <pc:sldMk cId="2658932304" sldId="804"/>
            <ac:cxnSpMk id="37" creationId="{63360850-1C22-DC8B-FFF1-2BF52B04DE1F}"/>
          </ac:cxnSpMkLst>
        </pc:cxnChg>
        <pc:cxnChg chg="add del">
          <ac:chgData name="Sears, James" userId="9bca8902-e1f5-4c34-9b07-ecf89938a016" providerId="ADAL" clId="{8185D673-7374-4444-8FAE-BE5636541445}" dt="2023-03-21T20:22:55.892" v="8037" actId="11529"/>
          <ac:cxnSpMkLst>
            <pc:docMk/>
            <pc:sldMk cId="2658932304" sldId="804"/>
            <ac:cxnSpMk id="39" creationId="{5D0C4657-2F2C-86CE-4798-10D4439224F1}"/>
          </ac:cxnSpMkLst>
        </pc:cxnChg>
        <pc:cxnChg chg="add mod">
          <ac:chgData name="Sears, James" userId="9bca8902-e1f5-4c34-9b07-ecf89938a016" providerId="ADAL" clId="{8185D673-7374-4444-8FAE-BE5636541445}" dt="2023-03-21T20:24:57.190" v="8057" actId="208"/>
          <ac:cxnSpMkLst>
            <pc:docMk/>
            <pc:sldMk cId="2658932304" sldId="804"/>
            <ac:cxnSpMk id="41" creationId="{75A3A28C-3BA7-2077-A059-89620D5D8AFD}"/>
          </ac:cxnSpMkLst>
        </pc:cxnChg>
        <pc:cxnChg chg="add del mod">
          <ac:chgData name="Sears, James" userId="9bca8902-e1f5-4c34-9b07-ecf89938a016" providerId="ADAL" clId="{8185D673-7374-4444-8FAE-BE5636541445}" dt="2023-03-21T20:23:07.010" v="8040" actId="11529"/>
          <ac:cxnSpMkLst>
            <pc:docMk/>
            <pc:sldMk cId="2658932304" sldId="804"/>
            <ac:cxnSpMk id="43" creationId="{33E9873E-145A-96E5-793B-D78A018C5B8A}"/>
          </ac:cxnSpMkLst>
        </pc:cxnChg>
        <pc:cxnChg chg="add mod">
          <ac:chgData name="Sears, James" userId="9bca8902-e1f5-4c34-9b07-ecf89938a016" providerId="ADAL" clId="{8185D673-7374-4444-8FAE-BE5636541445}" dt="2023-03-21T20:24:57.190" v="8057" actId="208"/>
          <ac:cxnSpMkLst>
            <pc:docMk/>
            <pc:sldMk cId="2658932304" sldId="804"/>
            <ac:cxnSpMk id="45" creationId="{2ECB2C38-A3F5-FA90-0444-2176CE6B2958}"/>
          </ac:cxnSpMkLst>
        </pc:cxnChg>
        <pc:cxnChg chg="add mod">
          <ac:chgData name="Sears, James" userId="9bca8902-e1f5-4c34-9b07-ecf89938a016" providerId="ADAL" clId="{8185D673-7374-4444-8FAE-BE5636541445}" dt="2023-03-21T20:24:57.190" v="8057" actId="208"/>
          <ac:cxnSpMkLst>
            <pc:docMk/>
            <pc:sldMk cId="2658932304" sldId="804"/>
            <ac:cxnSpMk id="52" creationId="{E233E717-66AA-B363-10EE-F8AC2FA90D84}"/>
          </ac:cxnSpMkLst>
        </pc:cxnChg>
        <pc:cxnChg chg="add del mod">
          <ac:chgData name="Sears, James" userId="9bca8902-e1f5-4c34-9b07-ecf89938a016" providerId="ADAL" clId="{8185D673-7374-4444-8FAE-BE5636541445}" dt="2023-03-21T20:23:59.219" v="8049" actId="11529"/>
          <ac:cxnSpMkLst>
            <pc:docMk/>
            <pc:sldMk cId="2658932304" sldId="804"/>
            <ac:cxnSpMk id="54" creationId="{080974E0-9DFC-BE72-871F-9C3AF302A15A}"/>
          </ac:cxnSpMkLst>
        </pc:cxnChg>
        <pc:cxnChg chg="add mod">
          <ac:chgData name="Sears, James" userId="9bca8902-e1f5-4c34-9b07-ecf89938a016" providerId="ADAL" clId="{8185D673-7374-4444-8FAE-BE5636541445}" dt="2023-03-21T20:24:57.190" v="8057" actId="208"/>
          <ac:cxnSpMkLst>
            <pc:docMk/>
            <pc:sldMk cId="2658932304" sldId="804"/>
            <ac:cxnSpMk id="58" creationId="{658097F8-04D0-38AC-23C7-6864496386A7}"/>
          </ac:cxnSpMkLst>
        </pc:cxnChg>
      </pc:sldChg>
      <pc:sldChg chg="add del">
        <pc:chgData name="Sears, James" userId="9bca8902-e1f5-4c34-9b07-ecf89938a016" providerId="ADAL" clId="{8185D673-7374-4444-8FAE-BE5636541445}" dt="2023-03-21T20:29:08.994" v="8376"/>
        <pc:sldMkLst>
          <pc:docMk/>
          <pc:sldMk cId="2983954845" sldId="805"/>
        </pc:sldMkLst>
      </pc:sldChg>
      <pc:sldChg chg="modSp add mod">
        <pc:chgData name="Sears, James" userId="9bca8902-e1f5-4c34-9b07-ecf89938a016" providerId="ADAL" clId="{8185D673-7374-4444-8FAE-BE5636541445}" dt="2023-03-21T20:35:04.166" v="8984" actId="20577"/>
        <pc:sldMkLst>
          <pc:docMk/>
          <pc:sldMk cId="4293262572" sldId="805"/>
        </pc:sldMkLst>
        <pc:spChg chg="mod">
          <ac:chgData name="Sears, James" userId="9bca8902-e1f5-4c34-9b07-ecf89938a016" providerId="ADAL" clId="{8185D673-7374-4444-8FAE-BE5636541445}" dt="2023-03-21T20:35:04.166" v="8984" actId="20577"/>
          <ac:spMkLst>
            <pc:docMk/>
            <pc:sldMk cId="4293262572" sldId="805"/>
            <ac:spMk id="2" creationId="{4A594DDF-C7F6-964E-B65F-B98C5D446F6E}"/>
          </ac:spMkLst>
        </pc:spChg>
        <pc:spChg chg="mod">
          <ac:chgData name="Sears, James" userId="9bca8902-e1f5-4c34-9b07-ecf89938a016" providerId="ADAL" clId="{8185D673-7374-4444-8FAE-BE5636541445}" dt="2023-03-21T20:34:53.229" v="8959" actId="20577"/>
          <ac:spMkLst>
            <pc:docMk/>
            <pc:sldMk cId="4293262572" sldId="805"/>
            <ac:spMk id="3" creationId="{6744F241-49B2-B6D0-4129-7DDC4B20177B}"/>
          </ac:spMkLst>
        </pc:spChg>
      </pc:sldChg>
      <pc:sldChg chg="delSp modSp add mod modNotesTx">
        <pc:chgData name="Sears, James" userId="9bca8902-e1f5-4c34-9b07-ecf89938a016" providerId="ADAL" clId="{8185D673-7374-4444-8FAE-BE5636541445}" dt="2023-03-21T20:42:09.968" v="9576" actId="20577"/>
        <pc:sldMkLst>
          <pc:docMk/>
          <pc:sldMk cId="870805844" sldId="806"/>
        </pc:sldMkLst>
        <pc:spChg chg="mod">
          <ac:chgData name="Sears, James" userId="9bca8902-e1f5-4c34-9b07-ecf89938a016" providerId="ADAL" clId="{8185D673-7374-4444-8FAE-BE5636541445}" dt="2023-03-21T20:42:09.968" v="9576" actId="20577"/>
          <ac:spMkLst>
            <pc:docMk/>
            <pc:sldMk cId="870805844" sldId="806"/>
            <ac:spMk id="3" creationId="{6744F241-49B2-B6D0-4129-7DDC4B20177B}"/>
          </ac:spMkLst>
        </pc:spChg>
        <pc:picChg chg="del">
          <ac:chgData name="Sears, James" userId="9bca8902-e1f5-4c34-9b07-ecf89938a016" providerId="ADAL" clId="{8185D673-7374-4444-8FAE-BE5636541445}" dt="2023-03-21T20:38:20.391" v="9019" actId="478"/>
          <ac:picMkLst>
            <pc:docMk/>
            <pc:sldMk cId="870805844" sldId="806"/>
            <ac:picMk id="6" creationId="{F44A873C-3141-2820-9639-4192E4362020}"/>
          </ac:picMkLst>
        </pc:picChg>
      </pc:sldChg>
      <pc:sldMasterChg chg="delSldLayout">
        <pc:chgData name="Sears, James" userId="9bca8902-e1f5-4c34-9b07-ecf89938a016" providerId="ADAL" clId="{8185D673-7374-4444-8FAE-BE5636541445}" dt="2023-03-21T18:10:37.301" v="312" actId="47"/>
        <pc:sldMasterMkLst>
          <pc:docMk/>
          <pc:sldMasterMk cId="0" sldId="2147483648"/>
        </pc:sldMasterMkLst>
        <pc:sldLayoutChg chg="del">
          <pc:chgData name="Sears, James" userId="9bca8902-e1f5-4c34-9b07-ecf89938a016" providerId="ADAL" clId="{8185D673-7374-4444-8FAE-BE5636541445}" dt="2023-03-21T18:10:37.301" v="312" actId="47"/>
          <pc:sldLayoutMkLst>
            <pc:docMk/>
            <pc:sldMasterMk cId="0" sldId="2147483648"/>
            <pc:sldLayoutMk cId="1451763157" sldId="2147483715"/>
          </pc:sldLayoutMkLst>
        </pc:sldLayoutChg>
      </pc:sldMasterChg>
      <pc:sldMasterChg chg="del delSldLayout">
        <pc:chgData name="Sears, James" userId="9bca8902-e1f5-4c34-9b07-ecf89938a016" providerId="ADAL" clId="{8185D673-7374-4444-8FAE-BE5636541445}" dt="2023-03-21T19:36:56.992" v="5802" actId="47"/>
        <pc:sldMasterMkLst>
          <pc:docMk/>
          <pc:sldMasterMk cId="667494672" sldId="2147483715"/>
        </pc:sldMasterMkLst>
        <pc:sldLayoutChg chg="del">
          <pc:chgData name="Sears, James" userId="9bca8902-e1f5-4c34-9b07-ecf89938a016" providerId="ADAL" clId="{8185D673-7374-4444-8FAE-BE5636541445}" dt="2023-03-21T19:36:56.992" v="5802" actId="47"/>
          <pc:sldLayoutMkLst>
            <pc:docMk/>
            <pc:sldMasterMk cId="667494672" sldId="2147483715"/>
            <pc:sldLayoutMk cId="1428806330" sldId="2147483716"/>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1971997541" sldId="2147483717"/>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3758923364" sldId="2147483718"/>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1366722723" sldId="2147483719"/>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1929369103" sldId="2147483720"/>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218674854" sldId="2147483721"/>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2587011144" sldId="2147483722"/>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1030278024" sldId="2147483723"/>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799515697" sldId="2147483724"/>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2881641364" sldId="2147483725"/>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3309506632" sldId="2147483726"/>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263912476" sldId="2147483727"/>
          </pc:sldLayoutMkLst>
        </pc:sldLayoutChg>
        <pc:sldLayoutChg chg="del">
          <pc:chgData name="Sears, James" userId="9bca8902-e1f5-4c34-9b07-ecf89938a016" providerId="ADAL" clId="{8185D673-7374-4444-8FAE-BE5636541445}" dt="2023-03-21T19:36:56.992" v="5802" actId="47"/>
          <pc:sldLayoutMkLst>
            <pc:docMk/>
            <pc:sldMasterMk cId="667494672" sldId="2147483715"/>
            <pc:sldLayoutMk cId="1807880806" sldId="2147483728"/>
          </pc:sldLayoutMkLst>
        </pc:sldLayoutChg>
      </pc:sldMasterChg>
    </pc:docChg>
  </pc:docChgLst>
  <pc:docChgLst>
    <pc:chgData name="Sears, James" userId="9bca8902-e1f5-4c34-9b07-ecf89938a016" providerId="ADAL" clId="{2456CDA9-C013-4546-98F0-8A231962870F}"/>
    <pc:docChg chg="modSld">
      <pc:chgData name="Sears, James" userId="9bca8902-e1f5-4c34-9b07-ecf89938a016" providerId="ADAL" clId="{2456CDA9-C013-4546-98F0-8A231962870F}" dt="2024-03-27T18:36:58.439" v="0" actId="20577"/>
      <pc:docMkLst>
        <pc:docMk/>
      </pc:docMkLst>
      <pc:sldChg chg="modSp mod">
        <pc:chgData name="Sears, James" userId="9bca8902-e1f5-4c34-9b07-ecf89938a016" providerId="ADAL" clId="{2456CDA9-C013-4546-98F0-8A231962870F}" dt="2024-03-27T18:36:58.439" v="0" actId="20577"/>
        <pc:sldMkLst>
          <pc:docMk/>
          <pc:sldMk cId="826606260" sldId="258"/>
        </pc:sldMkLst>
        <pc:spChg chg="mod">
          <ac:chgData name="Sears, James" userId="9bca8902-e1f5-4c34-9b07-ecf89938a016" providerId="ADAL" clId="{2456CDA9-C013-4546-98F0-8A231962870F}" dt="2024-03-27T18:36:58.439" v="0" actId="20577"/>
          <ac:spMkLst>
            <pc:docMk/>
            <pc:sldMk cId="826606260" sldId="258"/>
            <ac:spMk id="2" creationId="{609AA51D-2570-794E-BD86-C7C3CD81168C}"/>
          </ac:spMkLst>
        </pc:spChg>
      </pc:sldChg>
    </pc:docChg>
  </pc:docChgLst>
  <pc:docChgLst>
    <pc:chgData name="Sears, James" userId="9bca8902-e1f5-4c34-9b07-ecf89938a016" providerId="ADAL" clId="{47E7A67A-74DF-41D1-9E3F-8E8C9E016DF7}"/>
    <pc:docChg chg="modSld">
      <pc:chgData name="Sears, James" userId="9bca8902-e1f5-4c34-9b07-ecf89938a016" providerId="ADAL" clId="{47E7A67A-74DF-41D1-9E3F-8E8C9E016DF7}" dt="2023-03-23T12:42:02.831" v="32" actId="20577"/>
      <pc:docMkLst>
        <pc:docMk/>
      </pc:docMkLst>
      <pc:sldChg chg="modSp mod">
        <pc:chgData name="Sears, James" userId="9bca8902-e1f5-4c34-9b07-ecf89938a016" providerId="ADAL" clId="{47E7A67A-74DF-41D1-9E3F-8E8C9E016DF7}" dt="2023-03-23T12:42:02.831" v="32" actId="20577"/>
        <pc:sldMkLst>
          <pc:docMk/>
          <pc:sldMk cId="1605562292" sldId="793"/>
        </pc:sldMkLst>
        <pc:spChg chg="mod">
          <ac:chgData name="Sears, James" userId="9bca8902-e1f5-4c34-9b07-ecf89938a016" providerId="ADAL" clId="{47E7A67A-74DF-41D1-9E3F-8E8C9E016DF7}" dt="2023-03-23T12:42:02.831" v="32" actId="20577"/>
          <ac:spMkLst>
            <pc:docMk/>
            <pc:sldMk cId="1605562292" sldId="793"/>
            <ac:spMk id="3" creationId="{6F884FEB-31CE-CF4D-ACF6-3B4FA79E6990}"/>
          </ac:spMkLst>
        </pc:spChg>
      </pc:sldChg>
    </pc:docChg>
  </pc:docChgLst>
</pc:chgInfo>
</file>

<file path=ppt/media/image10.jpg>
</file>

<file path=ppt/media/image11.jpg>
</file>

<file path=ppt/media/image12.jpg>
</file>

<file path=ppt/media/image13.jpeg>
</file>

<file path=ppt/media/image14.jpeg>
</file>

<file path=ppt/media/image15.jpeg>
</file>

<file path=ppt/media/image16.jpg>
</file>

<file path=ppt/media/image17.gif>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C9D99F-4844-4CB0-9ED4-4484FD0FFC1A}" type="datetimeFigureOut">
              <a:rPr lang="en-US" smtClean="0"/>
              <a:t>3/27/2024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4A0D3F-4E32-498C-A2D7-D059E3851B64}" type="slidenum">
              <a:rPr lang="en-US" smtClean="0"/>
              <a:t>‹#›</a:t>
            </a:fld>
            <a:endParaRPr lang="en-US"/>
          </a:p>
        </p:txBody>
      </p:sp>
    </p:spTree>
    <p:extLst>
      <p:ext uri="{BB962C8B-B14F-4D97-AF65-F5344CB8AC3E}">
        <p14:creationId xmlns:p14="http://schemas.microsoft.com/office/powerpoint/2010/main" val="1496899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pload.wikimedia.org/wikipedia/commons/thumb/e/ee/Anatone_WA.jpg/640px-Anatone_WA.jpg"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esri.com/arcgis-blog/products/arcgis-pro/education/earth-peel/"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esri.com/arcgis-blog/products/arcgis-pro/education/earth-peel/"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esri.com/arcgis-blog/products/arcgis-pro/education/earth-peel/"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atabasin.org/datasets/1ff4328039f948529c33e7e71bb9b5fc" TargetMode="External"/><Relationship Id="rId7" Type="http://schemas.openxmlformats.org/officeDocument/2006/relationships/hyperlink" Target="https://en.wikipedia.org/wiki/List_of_National_Historic_Landmarks_in_California"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www.aaroads.com/california-highways/" TargetMode="External"/><Relationship Id="rId5" Type="http://schemas.openxmlformats.org/officeDocument/2006/relationships/hyperlink" Target="https://www.mercurynews.com/2020/03/20/map-coronavirus-cases-in-california-by-county/" TargetMode="External"/><Relationship Id="rId4" Type="http://schemas.openxmlformats.org/officeDocument/2006/relationships/hyperlink" Target="https://databasin.org/maps/d20b406693764ce7bcce339539089448"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Source: </a:t>
            </a:r>
            <a:r>
              <a:rPr lang="en-US" u="sng" dirty="0">
                <a:solidFill>
                  <a:schemeClr val="hlink"/>
                </a:solidFill>
                <a:hlinkClick r:id="rId3"/>
              </a:rPr>
              <a:t>https://upload.wikimedia.org/wikipedia/commons/thumb/e/ee/Anatone_WA.jpg/640px-Anatone_WA.jpg</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Geographic data, on the other hand, is data that could answer the questions “where” and “what”. In this example we have “</a:t>
            </a:r>
            <a:r>
              <a:rPr lang="en-US" dirty="0" err="1"/>
              <a:t>Anatone</a:t>
            </a:r>
            <a:r>
              <a:rPr lang="en-US" dirty="0"/>
              <a:t>, WA” as the where, and the what could be the data that describes the location (like this sign post).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Metadata in our context is specified as something that  “</a:t>
            </a:r>
            <a:r>
              <a:rPr lang="en-US" sz="1200" dirty="0">
                <a:solidFill>
                  <a:srgbClr val="202122"/>
                </a:solidFill>
                <a:highlight>
                  <a:srgbClr val="FFFFFF"/>
                </a:highlight>
              </a:rPr>
              <a:t>[This standard] provides information about the identification, the extent, the quality, the spatial and temporal aspects, the content, the spatial reference, the portrayal, distribution, and other properties of digital geographic data and services.” (</a:t>
            </a:r>
            <a:r>
              <a:rPr lang="en-US" sz="1200" b="1" dirty="0">
                <a:solidFill>
                  <a:srgbClr val="202122"/>
                </a:solidFill>
              </a:rPr>
              <a:t>ISO 19115:2013 "Geographic Information – Metadata). </a:t>
            </a:r>
            <a:r>
              <a:rPr lang="en-US" sz="1200" dirty="0">
                <a:solidFill>
                  <a:srgbClr val="202122"/>
                </a:solidFill>
              </a:rPr>
              <a:t>In includes information about when the file was made, who made it, the geographic span, and more!</a:t>
            </a:r>
            <a:endParaRPr lang="en-US" dirty="0"/>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2</a:t>
            </a:fld>
            <a:endParaRPr lang="en-US"/>
          </a:p>
        </p:txBody>
      </p:sp>
    </p:spTree>
    <p:extLst>
      <p:ext uri="{BB962C8B-B14F-4D97-AF65-F5344CB8AC3E}">
        <p14:creationId xmlns:p14="http://schemas.microsoft.com/office/powerpoint/2010/main" val="7663573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https://cran.r-project.org/web/packages/sf/vignettes/sf7.html</a:t>
            </a:r>
          </a:p>
        </p:txBody>
      </p:sp>
      <p:sp>
        <p:nvSpPr>
          <p:cNvPr id="4" name="Slide Number Placeholder 3"/>
          <p:cNvSpPr>
            <a:spLocks noGrp="1"/>
          </p:cNvSpPr>
          <p:nvPr>
            <p:ph type="sldNum" sz="quarter" idx="5"/>
          </p:nvPr>
        </p:nvSpPr>
        <p:spPr/>
        <p:txBody>
          <a:bodyPr/>
          <a:lstStyle/>
          <a:p>
            <a:fld id="{634A0D3F-4E32-498C-A2D7-D059E3851B64}" type="slidenum">
              <a:rPr lang="en-US" smtClean="0"/>
              <a:t>11</a:t>
            </a:fld>
            <a:endParaRPr lang="en-US"/>
          </a:p>
        </p:txBody>
      </p:sp>
    </p:spTree>
    <p:extLst>
      <p:ext uri="{BB962C8B-B14F-4D97-AF65-F5344CB8AC3E}">
        <p14:creationId xmlns:p14="http://schemas.microsoft.com/office/powerpoint/2010/main" val="26764637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solidFill>
                  <a:schemeClr val="dk1"/>
                </a:solidFill>
              </a:rPr>
              <a:t>Image source: </a:t>
            </a:r>
            <a:r>
              <a:rPr lang="en-US" u="sng" dirty="0">
                <a:solidFill>
                  <a:srgbClr val="0097A7"/>
                </a:solidFill>
                <a:hlinkClick r:id="rId3">
                  <a:extLst>
                    <a:ext uri="{A12FA001-AC4F-418D-AE19-62706E023703}">
                      <ahyp:hlinkClr xmlns:ahyp="http://schemas.microsoft.com/office/drawing/2018/hyperlinkcolor" val="tx"/>
                    </a:ext>
                  </a:extLst>
                </a:hlinkClick>
              </a:rPr>
              <a:t>https://www.esri.com/arcgis-blog/products/arcgis-pro/education/earth-peel/</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Clr>
                <a:schemeClr val="dk1"/>
              </a:buClr>
              <a:buSzPts val="1100"/>
              <a:buFont typeface="Arial"/>
              <a:buNone/>
            </a:pPr>
            <a:r>
              <a:rPr lang="en-US" dirty="0"/>
              <a:t>Here is our orange… let’s pretend now that it is perfectly spherical</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12</a:t>
            </a:fld>
            <a:endParaRPr lang="en-US"/>
          </a:p>
        </p:txBody>
      </p:sp>
    </p:spTree>
    <p:extLst>
      <p:ext uri="{BB962C8B-B14F-4D97-AF65-F5344CB8AC3E}">
        <p14:creationId xmlns:p14="http://schemas.microsoft.com/office/powerpoint/2010/main" val="27169406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solidFill>
                  <a:schemeClr val="dk1"/>
                </a:solidFill>
              </a:rPr>
              <a:t>Image source: </a:t>
            </a:r>
            <a:r>
              <a:rPr lang="en-US" u="sng" dirty="0">
                <a:solidFill>
                  <a:srgbClr val="0097A7"/>
                </a:solidFill>
                <a:hlinkClick r:id="rId3">
                  <a:extLst>
                    <a:ext uri="{A12FA001-AC4F-418D-AE19-62706E023703}">
                      <ahyp:hlinkClr xmlns:ahyp="http://schemas.microsoft.com/office/drawing/2018/hyperlinkcolor" val="tx"/>
                    </a:ext>
                  </a:extLst>
                </a:hlinkClick>
              </a:rPr>
              <a:t>https://www.esri.com/arcgis-blog/products/arcgis-pro/education/earth-peel/</a:t>
            </a:r>
            <a:endParaRPr lang="en-US" dirty="0"/>
          </a:p>
          <a:p>
            <a:pPr marL="0" lvl="0" indent="0" algn="l" rtl="0">
              <a:spcBef>
                <a:spcPts val="0"/>
              </a:spcBef>
              <a:spcAft>
                <a:spcPts val="0"/>
              </a:spcAft>
              <a:buNone/>
            </a:pPr>
            <a:endParaRPr lang="en-US" dirty="0"/>
          </a:p>
          <a:p>
            <a:pPr marL="0" lvl="0" indent="0" algn="l" rtl="0">
              <a:spcBef>
                <a:spcPts val="0"/>
              </a:spcBef>
              <a:spcAft>
                <a:spcPts val="0"/>
              </a:spcAft>
              <a:buClr>
                <a:schemeClr val="dk1"/>
              </a:buClr>
              <a:buSzPts val="1100"/>
              <a:buFont typeface="Arial"/>
              <a:buNone/>
            </a:pPr>
            <a:r>
              <a:rPr lang="en-US" dirty="0"/>
              <a:t>Ta-da! And we’ll go ahead and draw all of our continents on here. Now that we have this lovely rendition of earth, we’ll go ahead and peel it.</a:t>
            </a:r>
          </a:p>
        </p:txBody>
      </p:sp>
      <p:sp>
        <p:nvSpPr>
          <p:cNvPr id="4" name="Slide Number Placeholder 3"/>
          <p:cNvSpPr>
            <a:spLocks noGrp="1"/>
          </p:cNvSpPr>
          <p:nvPr>
            <p:ph type="sldNum" sz="quarter" idx="5"/>
          </p:nvPr>
        </p:nvSpPr>
        <p:spPr/>
        <p:txBody>
          <a:bodyPr/>
          <a:lstStyle/>
          <a:p>
            <a:fld id="{634A0D3F-4E32-498C-A2D7-D059E3851B64}" type="slidenum">
              <a:rPr lang="en-US" smtClean="0"/>
              <a:t>13</a:t>
            </a:fld>
            <a:endParaRPr lang="en-US"/>
          </a:p>
        </p:txBody>
      </p:sp>
    </p:spTree>
    <p:extLst>
      <p:ext uri="{BB962C8B-B14F-4D97-AF65-F5344CB8AC3E}">
        <p14:creationId xmlns:p14="http://schemas.microsoft.com/office/powerpoint/2010/main" val="39336747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solidFill>
                  <a:schemeClr val="dk1"/>
                </a:solidFill>
              </a:rPr>
              <a:t>Image source: </a:t>
            </a:r>
            <a:r>
              <a:rPr lang="en-US" u="sng" dirty="0">
                <a:solidFill>
                  <a:srgbClr val="0097A7"/>
                </a:solidFill>
                <a:hlinkClick r:id="rId3">
                  <a:extLst>
                    <a:ext uri="{A12FA001-AC4F-418D-AE19-62706E023703}">
                      <ahyp:hlinkClr xmlns:ahyp="http://schemas.microsoft.com/office/drawing/2018/hyperlinkcolor" val="tx"/>
                    </a:ext>
                  </a:extLst>
                </a:hlinkClick>
              </a:rPr>
              <a:t>https://www.esri.com/arcgis-blog/products/arcgis-pro/education/earth-peel/</a:t>
            </a:r>
            <a:endParaRPr lang="en-US" dirty="0"/>
          </a:p>
          <a:p>
            <a:pPr marL="0" lvl="0" indent="0" algn="l" rtl="0">
              <a:spcBef>
                <a:spcPts val="0"/>
              </a:spcBef>
              <a:spcAft>
                <a:spcPts val="0"/>
              </a:spcAft>
              <a:buNone/>
            </a:pPr>
            <a:endParaRPr lang="en-US" dirty="0"/>
          </a:p>
          <a:p>
            <a:pPr marL="0" lvl="0" indent="0" algn="l" rtl="0">
              <a:spcBef>
                <a:spcPts val="0"/>
              </a:spcBef>
              <a:spcAft>
                <a:spcPts val="0"/>
              </a:spcAft>
              <a:buClr>
                <a:schemeClr val="dk1"/>
              </a:buClr>
              <a:buSzPts val="1100"/>
              <a:buFont typeface="Arial"/>
              <a:buNone/>
            </a:pPr>
            <a:r>
              <a:rPr lang="en-US" dirty="0"/>
              <a:t>And here’s one way to peel it,. This looks pretty similar to the maps you see when you google “world map” or the ones that were hung up in your elementary school classroom. But, the thing is, you can peel an orange multiple other ways</a:t>
            </a:r>
          </a:p>
        </p:txBody>
      </p:sp>
      <p:sp>
        <p:nvSpPr>
          <p:cNvPr id="4" name="Slide Number Placeholder 3"/>
          <p:cNvSpPr>
            <a:spLocks noGrp="1"/>
          </p:cNvSpPr>
          <p:nvPr>
            <p:ph type="sldNum" sz="quarter" idx="5"/>
          </p:nvPr>
        </p:nvSpPr>
        <p:spPr/>
        <p:txBody>
          <a:bodyPr/>
          <a:lstStyle/>
          <a:p>
            <a:fld id="{634A0D3F-4E32-498C-A2D7-D059E3851B64}" type="slidenum">
              <a:rPr lang="en-US" smtClean="0"/>
              <a:t>14</a:t>
            </a:fld>
            <a:endParaRPr lang="en-US"/>
          </a:p>
        </p:txBody>
      </p:sp>
    </p:spTree>
    <p:extLst>
      <p:ext uri="{BB962C8B-B14F-4D97-AF65-F5344CB8AC3E}">
        <p14:creationId xmlns:p14="http://schemas.microsoft.com/office/powerpoint/2010/main" val="1783569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dk1"/>
                </a:solidFill>
              </a:rPr>
              <a:t>Image source: </a:t>
            </a:r>
            <a:r>
              <a:rPr lang="en-US" sz="1200" dirty="0">
                <a:latin typeface="Gotham-Bold"/>
              </a:rPr>
              <a:t>https://geoawesomeness.com/top-7-maps-ultimately-explain-map-projections/</a:t>
            </a:r>
            <a:endParaRPr lang="en-US" dirty="0">
              <a:latin typeface="Gotham-Bold"/>
            </a:endParaRP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The Mercator projection that we’re most used to preserves angles, which makes it great for sailing but means that the relative areas of continents aren’t preserved.</a:t>
            </a:r>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15</a:t>
            </a:fld>
            <a:endParaRPr lang="en-US"/>
          </a:p>
        </p:txBody>
      </p:sp>
    </p:spTree>
    <p:extLst>
      <p:ext uri="{BB962C8B-B14F-4D97-AF65-F5344CB8AC3E}">
        <p14:creationId xmlns:p14="http://schemas.microsoft.com/office/powerpoint/2010/main" val="3658808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dk1"/>
                </a:solidFill>
              </a:rPr>
              <a:t>Image source: </a:t>
            </a:r>
            <a:r>
              <a:rPr lang="en-US" sz="1200" dirty="0">
                <a:latin typeface="Gotham-Bold"/>
              </a:rPr>
              <a:t>https://geoawesomeness.com/top-7-maps-ultimately-explain-map-projections/</a:t>
            </a:r>
            <a:endParaRPr lang="en-US" dirty="0">
              <a:latin typeface="Gotham-Bold"/>
            </a:endParaRP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In contrast, the Gall-Peters projection preserves area, accurately representing the sizes of the various continents but at the cost of distortion in angle and distance</a:t>
            </a:r>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16</a:t>
            </a:fld>
            <a:endParaRPr lang="en-US"/>
          </a:p>
        </p:txBody>
      </p:sp>
    </p:spTree>
    <p:extLst>
      <p:ext uri="{BB962C8B-B14F-4D97-AF65-F5344CB8AC3E}">
        <p14:creationId xmlns:p14="http://schemas.microsoft.com/office/powerpoint/2010/main" val="35945542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dk1"/>
                </a:solidFill>
              </a:rPr>
              <a:t>Image source: </a:t>
            </a:r>
            <a:r>
              <a:rPr lang="en-US" sz="1200" dirty="0">
                <a:latin typeface="Gotham-Bold"/>
              </a:rPr>
              <a:t>https://geoawesomeness.com/top-7-maps-ultimately-explain-map-projections/</a:t>
            </a:r>
            <a:endParaRPr lang="en-US" dirty="0">
              <a:latin typeface="Gotham-Bold"/>
            </a:endParaRPr>
          </a:p>
        </p:txBody>
      </p:sp>
      <p:sp>
        <p:nvSpPr>
          <p:cNvPr id="4" name="Slide Number Placeholder 3"/>
          <p:cNvSpPr>
            <a:spLocks noGrp="1"/>
          </p:cNvSpPr>
          <p:nvPr>
            <p:ph type="sldNum" sz="quarter" idx="5"/>
          </p:nvPr>
        </p:nvSpPr>
        <p:spPr/>
        <p:txBody>
          <a:bodyPr/>
          <a:lstStyle/>
          <a:p>
            <a:fld id="{634A0D3F-4E32-498C-A2D7-D059E3851B64}" type="slidenum">
              <a:rPr lang="en-US" smtClean="0"/>
              <a:t>17</a:t>
            </a:fld>
            <a:endParaRPr lang="en-US"/>
          </a:p>
        </p:txBody>
      </p:sp>
    </p:spTree>
    <p:extLst>
      <p:ext uri="{BB962C8B-B14F-4D97-AF65-F5344CB8AC3E}">
        <p14:creationId xmlns:p14="http://schemas.microsoft.com/office/powerpoint/2010/main" val="15178966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source: https://geoawesomeness.com/all-map-projections-in-compared-and-visualized/</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18</a:t>
            </a:fld>
            <a:endParaRPr lang="en-US"/>
          </a:p>
        </p:txBody>
      </p:sp>
    </p:spTree>
    <p:extLst>
      <p:ext uri="{BB962C8B-B14F-4D97-AF65-F5344CB8AC3E}">
        <p14:creationId xmlns:p14="http://schemas.microsoft.com/office/powerpoint/2010/main" val="3393398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PCS on the other hand introduce distortion since we’re looking at our locations on a flat plane. But this makes them great for area, shape.. And general measurements of distance. As with GCS, PCS also have some systems that are better for some locations other than others. </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19</a:t>
            </a:fld>
            <a:endParaRPr lang="en-US"/>
          </a:p>
        </p:txBody>
      </p:sp>
    </p:spTree>
    <p:extLst>
      <p:ext uri="{BB962C8B-B14F-4D97-AF65-F5344CB8AC3E}">
        <p14:creationId xmlns:p14="http://schemas.microsoft.com/office/powerpoint/2010/main" val="21648452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PCS on the other hand introduce distortion since we’re looking at our locations on a flat plane. But this makes them great for area, shape.. And general measurements of distance. As with GCS, PCS also have some systems that are better for some locations other than others. </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20</a:t>
            </a:fld>
            <a:endParaRPr lang="en-US"/>
          </a:p>
        </p:txBody>
      </p:sp>
    </p:spTree>
    <p:extLst>
      <p:ext uri="{BB962C8B-B14F-4D97-AF65-F5344CB8AC3E}">
        <p14:creationId xmlns:p14="http://schemas.microsoft.com/office/powerpoint/2010/main" val="15055480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So Geospatial Data is a location that is given by a set of coordinates. </a:t>
            </a:r>
            <a:r>
              <a:rPr lang="en-US" dirty="0" err="1"/>
              <a:t>Anatone</a:t>
            </a:r>
            <a:r>
              <a:rPr lang="en-US" dirty="0"/>
              <a:t> WA has specific coordinates associated with its location, a latitude and a longitude. The specific values we use to answer the question of “where” can differ by the coordinate reference system we use.</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3</a:t>
            </a:fld>
            <a:endParaRPr lang="en-US"/>
          </a:p>
        </p:txBody>
      </p:sp>
    </p:spTree>
    <p:extLst>
      <p:ext uri="{BB962C8B-B14F-4D97-AF65-F5344CB8AC3E}">
        <p14:creationId xmlns:p14="http://schemas.microsoft.com/office/powerpoint/2010/main" val="29327229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e7f3be44f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e7f3be44f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now that you all have a firm footing in a core concept behind geospatial data, coordinate reference systems, we’ll jump into the different types of spatial data you will encounter.</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Img credit: state soil demographic </a:t>
            </a:r>
            <a:r>
              <a:rPr lang="en" u="sng" dirty="0">
                <a:solidFill>
                  <a:schemeClr val="hlink"/>
                </a:solidFill>
                <a:hlinkClick r:id="rId3"/>
              </a:rPr>
              <a:t>https://databasin.org/datasets/1ff4328039f948529c33e7e71bb9b5fc</a:t>
            </a:r>
            <a:endParaRPr dirty="0"/>
          </a:p>
          <a:p>
            <a:pPr marL="0" lvl="0" indent="0" algn="l" rtl="0">
              <a:spcBef>
                <a:spcPts val="0"/>
              </a:spcBef>
              <a:spcAft>
                <a:spcPts val="0"/>
              </a:spcAft>
              <a:buNone/>
            </a:pPr>
            <a:r>
              <a:rPr lang="en" dirty="0"/>
              <a:t>Img credit: watershed health </a:t>
            </a:r>
            <a:r>
              <a:rPr lang="en" u="sng" dirty="0">
                <a:solidFill>
                  <a:schemeClr val="hlink"/>
                </a:solidFill>
                <a:hlinkClick r:id="rId4"/>
              </a:rPr>
              <a:t>https://databasin.org/maps/d20b406693764ce7bcce339539089448</a:t>
            </a:r>
            <a:r>
              <a:rPr lang="en" dirty="0"/>
              <a:t> </a:t>
            </a:r>
            <a:endParaRPr dirty="0"/>
          </a:p>
          <a:p>
            <a:pPr marL="0" lvl="0" indent="0" algn="l" rtl="0">
              <a:spcBef>
                <a:spcPts val="0"/>
              </a:spcBef>
              <a:spcAft>
                <a:spcPts val="0"/>
              </a:spcAft>
              <a:buNone/>
            </a:pPr>
            <a:r>
              <a:rPr lang="en" dirty="0"/>
              <a:t>Coronavirus: </a:t>
            </a:r>
            <a:r>
              <a:rPr lang="en" u="sng" dirty="0">
                <a:solidFill>
                  <a:schemeClr val="hlink"/>
                </a:solidFill>
                <a:hlinkClick r:id="rId5"/>
              </a:rPr>
              <a:t>https://www.mercurynews.com/2020/03/20/map-coronavirus-cases-in-california-by-county/</a:t>
            </a:r>
            <a:r>
              <a:rPr lang="en" dirty="0"/>
              <a:t> </a:t>
            </a:r>
            <a:endParaRPr dirty="0"/>
          </a:p>
          <a:p>
            <a:pPr marL="0" lvl="0" indent="0" algn="l" rtl="0">
              <a:spcBef>
                <a:spcPts val="0"/>
              </a:spcBef>
              <a:spcAft>
                <a:spcPts val="0"/>
              </a:spcAft>
              <a:buNone/>
            </a:pPr>
            <a:r>
              <a:rPr lang="en" dirty="0"/>
              <a:t>Roadway: </a:t>
            </a:r>
            <a:r>
              <a:rPr lang="en" u="sng" dirty="0">
                <a:solidFill>
                  <a:schemeClr val="hlink"/>
                </a:solidFill>
                <a:hlinkClick r:id="rId6"/>
              </a:rPr>
              <a:t>https://www.aaroads.com/california-highways/</a:t>
            </a:r>
            <a:r>
              <a:rPr lang="en" dirty="0"/>
              <a:t> </a:t>
            </a:r>
            <a:endParaRPr dirty="0"/>
          </a:p>
          <a:p>
            <a:pPr marL="0" lvl="0" indent="0" algn="l" rtl="0">
              <a:spcBef>
                <a:spcPts val="0"/>
              </a:spcBef>
              <a:spcAft>
                <a:spcPts val="0"/>
              </a:spcAft>
              <a:buNone/>
            </a:pPr>
            <a:r>
              <a:rPr lang="en" dirty="0"/>
              <a:t>Landmark: </a:t>
            </a:r>
            <a:r>
              <a:rPr lang="en" u="sng" dirty="0">
                <a:solidFill>
                  <a:schemeClr val="hlink"/>
                </a:solidFill>
                <a:hlinkClick r:id="rId7"/>
              </a:rPr>
              <a:t>https://en.wikipedia.org/wiki/List_of_National_Historic_Landmarks_in_California</a:t>
            </a:r>
            <a:r>
              <a:rPr lang="en" dirty="0"/>
              <a:t> </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sources</a:t>
            </a:r>
          </a:p>
          <a:p>
            <a:endParaRPr lang="en-US" dirty="0"/>
          </a:p>
          <a:p>
            <a:r>
              <a:rPr lang="en-US" dirty="0"/>
              <a:t>Nighttime lights raster: https://www.earthdata.nasa.gov/learn/backgrounders/nighttime-lights</a:t>
            </a:r>
          </a:p>
          <a:p>
            <a:r>
              <a:rPr lang="en-US" dirty="0"/>
              <a:t>East Lansing parcels: http://coel.maps.arcgis.com/apps/webappviewer/index.html?id=076f31109b974149ac3e1c2379aac8d6</a:t>
            </a:r>
          </a:p>
        </p:txBody>
      </p:sp>
      <p:sp>
        <p:nvSpPr>
          <p:cNvPr id="4" name="Slide Number Placeholder 3"/>
          <p:cNvSpPr>
            <a:spLocks noGrp="1"/>
          </p:cNvSpPr>
          <p:nvPr>
            <p:ph type="sldNum" sz="quarter" idx="5"/>
          </p:nvPr>
        </p:nvSpPr>
        <p:spPr/>
        <p:txBody>
          <a:bodyPr/>
          <a:lstStyle/>
          <a:p>
            <a:fld id="{634A0D3F-4E32-498C-A2D7-D059E3851B64}" type="slidenum">
              <a:rPr lang="en-US" smtClean="0"/>
              <a:t>22</a:t>
            </a:fld>
            <a:endParaRPr lang="en-US"/>
          </a:p>
        </p:txBody>
      </p:sp>
    </p:spTree>
    <p:extLst>
      <p:ext uri="{BB962C8B-B14F-4D97-AF65-F5344CB8AC3E}">
        <p14:creationId xmlns:p14="http://schemas.microsoft.com/office/powerpoint/2010/main" val="14793670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797979"/>
                </a:solidFill>
                <a:highlight>
                  <a:srgbClr val="FFFFFF"/>
                </a:highlight>
                <a:latin typeface="Open Sans"/>
                <a:ea typeface="Open Sans"/>
                <a:cs typeface="Open Sans"/>
                <a:sym typeface="Open Sans"/>
              </a:rPr>
              <a:t>Vector data can be thought of data that you can connect the dots with. This type of data can include points, lines, and polygons.</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sz="1200" dirty="0">
                <a:solidFill>
                  <a:srgbClr val="797979"/>
                </a:solidFill>
                <a:highlight>
                  <a:srgbClr val="FFFFFF"/>
                </a:highlight>
                <a:latin typeface="Open Sans"/>
                <a:ea typeface="Open Sans"/>
                <a:cs typeface="Open Sans"/>
                <a:sym typeface="Open Sans"/>
              </a:rPr>
            </a:br>
            <a:r>
              <a:rPr lang="en-US" sz="1200" dirty="0">
                <a:solidFill>
                  <a:srgbClr val="797979"/>
                </a:solidFill>
                <a:highlight>
                  <a:srgbClr val="FFFFFF"/>
                </a:highlight>
                <a:latin typeface="Open Sans"/>
                <a:ea typeface="Open Sans"/>
                <a:cs typeface="Open Sans"/>
                <a:sym typeface="Open Sans"/>
              </a:rPr>
              <a:t>The geometry of these structures consists of sets of ordered coordinate pairs (</a:t>
            </a:r>
            <a:r>
              <a:rPr lang="en-US" sz="1200" dirty="0" err="1">
                <a:solidFill>
                  <a:srgbClr val="797979"/>
                </a:solidFill>
                <a:highlight>
                  <a:srgbClr val="FFFFFF"/>
                </a:highlight>
                <a:latin typeface="Open Sans"/>
                <a:ea typeface="Open Sans"/>
                <a:cs typeface="Open Sans"/>
                <a:sym typeface="Open Sans"/>
              </a:rPr>
              <a:t>x,y</a:t>
            </a:r>
            <a:r>
              <a:rPr lang="en-US" sz="1200" dirty="0">
                <a:solidFill>
                  <a:srgbClr val="797979"/>
                </a:solidFill>
                <a:highlight>
                  <a:srgbClr val="FFFFFF"/>
                </a:highlight>
                <a:latin typeface="Open Sans"/>
                <a:ea typeface="Open Sans"/>
                <a:cs typeface="Open Sans"/>
                <a:sym typeface="Open Sans"/>
              </a:rPr>
              <a:t>).</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23</a:t>
            </a:fld>
            <a:endParaRPr lang="en-US"/>
          </a:p>
        </p:txBody>
      </p:sp>
    </p:spTree>
    <p:extLst>
      <p:ext uri="{BB962C8B-B14F-4D97-AF65-F5344CB8AC3E}">
        <p14:creationId xmlns:p14="http://schemas.microsoft.com/office/powerpoint/2010/main" val="3786659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Each of these geometry types can be for a different type of information. Points could be great for showing us where crimes have occurred historically. Lines could show us the location and length about where freeways are in the city. Polygons could help us show different information about different neighborhoods. </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24</a:t>
            </a:fld>
            <a:endParaRPr lang="en-US"/>
          </a:p>
        </p:txBody>
      </p:sp>
    </p:spTree>
    <p:extLst>
      <p:ext uri="{BB962C8B-B14F-4D97-AF65-F5344CB8AC3E}">
        <p14:creationId xmlns:p14="http://schemas.microsoft.com/office/powerpoint/2010/main" val="40670959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We’ll now briefly talk about what this vector data looks like when you open it up.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You might get something like the table you see on the right side of the screen. Each row represents one geospatial feature. So for our second attribute we have the ID number 2, the plot size 20, vegetation type, and a vegetation class of deciduous. Those additional information I just rattled off to you like the plot size, are attributes. These help describe our features.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Furthermore, each of these features have an associated geometry or geometry collection. So in our first table our geometry is a point,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One last thing about vector data-- each group of features is called a layer. So you could have all three of these data, and each dataset would be its own layer.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I’ll pause for a moment for any questions. Feel free to drop them in the chat or unmute to ask your question.</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25</a:t>
            </a:fld>
            <a:endParaRPr lang="en-US"/>
          </a:p>
        </p:txBody>
      </p:sp>
    </p:spTree>
    <p:extLst>
      <p:ext uri="{BB962C8B-B14F-4D97-AF65-F5344CB8AC3E}">
        <p14:creationId xmlns:p14="http://schemas.microsoft.com/office/powerpoint/2010/main" val="12399352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We’ll now briefly talk about what this vector data looks like when you open it up.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You might get something like the table you see on the right side of the screen. Each row represents one geospatial feature. So for our second attribute we have the ID number 2, the plot size 20, vegetation type, and a vegetation class of deciduous. Those additional information I just rattled off to you like the plot size, are attributes. These help describe our features.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Furthermore, each of these features have an associated geometry or geometry collection. So in our first table our geometry is a point,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One last thing about vector data-- each group of features is called a layer. So you could have all three of these data, and each dataset would be its own layer.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I’ll pause for a moment for any questions. Feel free to drop them in the chat or unmute to ask your question.</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26</a:t>
            </a:fld>
            <a:endParaRPr lang="en-US"/>
          </a:p>
        </p:txBody>
      </p:sp>
    </p:spTree>
    <p:extLst>
      <p:ext uri="{BB962C8B-B14F-4D97-AF65-F5344CB8AC3E}">
        <p14:creationId xmlns:p14="http://schemas.microsoft.com/office/powerpoint/2010/main" val="7173834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We’ll now briefly talk about what this vector data looks like when you open it up.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You might get something like the table you see on the right side of the screen. Each row represents one geospatial feature. So for our second attribute we have the ID number 2, the plot size 20, vegetation type, and a vegetation class of deciduous. Those additional information I just rattled off to you like the plot size, are attributes. These help describe our features.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Furthermore, each of these features have an associated geometry or geometry collection. So in our first table our geometry is a point,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One last thing about vector data-- each group of features is called a layer. So you could have all three of these data, and each dataset would be its own layer.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I’ll pause for a moment for any questions. Feel free to drop them in the chat or unmute to ask your question.</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27</a:t>
            </a:fld>
            <a:endParaRPr lang="en-US"/>
          </a:p>
        </p:txBody>
      </p:sp>
    </p:spTree>
    <p:extLst>
      <p:ext uri="{BB962C8B-B14F-4D97-AF65-F5344CB8AC3E}">
        <p14:creationId xmlns:p14="http://schemas.microsoft.com/office/powerpoint/2010/main" val="31735716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We’ll now briefly talk about what this vector data looks like when you open it up.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You might get something like the table you see on the right side of the screen. Each row represents one geospatial feature. So for our first attribute we have the ID number 1, followed by the city name of Detroit, and its population of 645,658 in 2023. That information, what we typically think of as variables in our dataset that correspond to the feature, are its attributes.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Furthermore, each of these features have an associated geometry or geometry collection. Here, each of our geometries is a polygon.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One last thing about vector data-- each group of features is called a layer. So you could have all three of these data, and each dataset would be its own layer. </a:t>
            </a:r>
          </a:p>
          <a:p>
            <a:pPr marL="0" lvl="0" indent="0" algn="l" rtl="0">
              <a:spcBef>
                <a:spcPts val="0"/>
              </a:spcBef>
              <a:spcAft>
                <a:spcPts val="0"/>
              </a:spcAft>
              <a:buNone/>
            </a:pPr>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28</a:t>
            </a:fld>
            <a:endParaRPr lang="en-US"/>
          </a:p>
        </p:txBody>
      </p:sp>
    </p:spTree>
    <p:extLst>
      <p:ext uri="{BB962C8B-B14F-4D97-AF65-F5344CB8AC3E}">
        <p14:creationId xmlns:p14="http://schemas.microsoft.com/office/powerpoint/2010/main" val="40380372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Now let’s go to Raster data! Do you notice anything about this image that seems different from what we had looked at for vector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RIght</a:t>
            </a:r>
            <a:r>
              <a:rPr lang="en-US" dirty="0"/>
              <a:t>, so raster data looks more continuous. Our data aren’t defined by geometries--- rather, it’s like this quilt of little squares, each square holding a value. These squares could be something like 20 by 20 meters, and each one could hold information such as elevation.</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29</a:t>
            </a:fld>
            <a:endParaRPr lang="en-US"/>
          </a:p>
        </p:txBody>
      </p:sp>
    </p:spTree>
    <p:extLst>
      <p:ext uri="{BB962C8B-B14F-4D97-AF65-F5344CB8AC3E}">
        <p14:creationId xmlns:p14="http://schemas.microsoft.com/office/powerpoint/2010/main" val="24288430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Source: National Land Cover Database (NLCD) https://www.usgs.gov/centers/eros/science/national-land-cover-database</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30</a:t>
            </a:fld>
            <a:endParaRPr lang="en-US"/>
          </a:p>
        </p:txBody>
      </p:sp>
    </p:spTree>
    <p:extLst>
      <p:ext uri="{BB962C8B-B14F-4D97-AF65-F5344CB8AC3E}">
        <p14:creationId xmlns:p14="http://schemas.microsoft.com/office/powerpoint/2010/main" val="23818337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So Geospatial Data is a location that is given by a set of coordinates. </a:t>
            </a:r>
            <a:r>
              <a:rPr lang="en-US" dirty="0" err="1"/>
              <a:t>Anatone</a:t>
            </a:r>
            <a:r>
              <a:rPr lang="en-US" dirty="0"/>
              <a:t> WA has specific coordinates associated with its location, a latitude and a longitude. The specific values we use to answer the question of “where” can differ by the coordinate reference system we use.</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4</a:t>
            </a:fld>
            <a:endParaRPr lang="en-US"/>
          </a:p>
        </p:txBody>
      </p:sp>
    </p:spTree>
    <p:extLst>
      <p:ext uri="{BB962C8B-B14F-4D97-AF65-F5344CB8AC3E}">
        <p14:creationId xmlns:p14="http://schemas.microsoft.com/office/powerpoint/2010/main" val="8377773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Source: National Land Cover Database (NLCD) https://www.usgs.gov/centers/eros/science/national-land-cover-database</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31</a:t>
            </a:fld>
            <a:endParaRPr lang="en-US"/>
          </a:p>
        </p:txBody>
      </p:sp>
    </p:spTree>
    <p:extLst>
      <p:ext uri="{BB962C8B-B14F-4D97-AF65-F5344CB8AC3E}">
        <p14:creationId xmlns:p14="http://schemas.microsoft.com/office/powerpoint/2010/main" val="2042776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Source: National Land Cover Database (NLCD) https://www.usgs.gov/centers/eros/science/national-land-cover-database</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32</a:t>
            </a:fld>
            <a:endParaRPr lang="en-US"/>
          </a:p>
        </p:txBody>
      </p:sp>
    </p:spTree>
    <p:extLst>
      <p:ext uri="{BB962C8B-B14F-4D97-AF65-F5344CB8AC3E}">
        <p14:creationId xmlns:p14="http://schemas.microsoft.com/office/powerpoint/2010/main" val="24827502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these two datasets come in different file formats, so you’ll know what it is before you pull it in for whatever GIS software you’re using. Some common ones I use are shapefile and </a:t>
            </a:r>
            <a:r>
              <a:rPr lang="en-US" dirty="0" err="1"/>
              <a:t>geojsons</a:t>
            </a:r>
            <a:r>
              <a:rPr lang="en-US" dirty="0"/>
              <a:t> for vector data, and </a:t>
            </a:r>
            <a:r>
              <a:rPr lang="en-US" dirty="0" err="1"/>
              <a:t>geotiffs</a:t>
            </a:r>
            <a:r>
              <a:rPr lang="en-US" dirty="0"/>
              <a:t> for raster data.</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34</a:t>
            </a:fld>
            <a:endParaRPr lang="en-US"/>
          </a:p>
        </p:txBody>
      </p:sp>
    </p:spTree>
    <p:extLst>
      <p:ext uri="{BB962C8B-B14F-4D97-AF65-F5344CB8AC3E}">
        <p14:creationId xmlns:p14="http://schemas.microsoft.com/office/powerpoint/2010/main" val="23602191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Although these two types of data look different, and come in different formats, you can still use a combination of raster and vector data to answers questions that you’re probably aiming to answer through your own work.</a:t>
            </a:r>
          </a:p>
          <a:p>
            <a:pPr marL="0" lvl="0" indent="0" algn="l" rtl="0">
              <a:spcBef>
                <a:spcPts val="0"/>
              </a:spcBef>
              <a:spcAft>
                <a:spcPts val="0"/>
              </a:spcAft>
              <a:buNone/>
            </a:pPr>
            <a:endParaRPr lang="en-US" dirty="0"/>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35</a:t>
            </a:fld>
            <a:endParaRPr lang="en-US"/>
          </a:p>
        </p:txBody>
      </p:sp>
    </p:spTree>
    <p:extLst>
      <p:ext uri="{BB962C8B-B14F-4D97-AF65-F5344CB8AC3E}">
        <p14:creationId xmlns:p14="http://schemas.microsoft.com/office/powerpoint/2010/main" val="42199736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Although these two types of data look different, and come in different formats, you can still use a combination of raster and vector data to answers questions that you’re probably aiming to answer through your own work.</a:t>
            </a:r>
          </a:p>
          <a:p>
            <a:pPr marL="0" lvl="0" indent="0" algn="l" rtl="0">
              <a:spcBef>
                <a:spcPts val="0"/>
              </a:spcBef>
              <a:spcAft>
                <a:spcPts val="0"/>
              </a:spcAft>
              <a:buNone/>
            </a:pPr>
            <a:endParaRPr lang="en-US" dirty="0"/>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36</a:t>
            </a:fld>
            <a:endParaRPr lang="en-US"/>
          </a:p>
        </p:txBody>
      </p:sp>
    </p:spTree>
    <p:extLst>
      <p:ext uri="{BB962C8B-B14F-4D97-AF65-F5344CB8AC3E}">
        <p14:creationId xmlns:p14="http://schemas.microsoft.com/office/powerpoint/2010/main" val="27319823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37</a:t>
            </a:fld>
            <a:endParaRPr lang="en-US"/>
          </a:p>
        </p:txBody>
      </p:sp>
    </p:spTree>
    <p:extLst>
      <p:ext uri="{BB962C8B-B14F-4D97-AF65-F5344CB8AC3E}">
        <p14:creationId xmlns:p14="http://schemas.microsoft.com/office/powerpoint/2010/main" val="3858282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These latitude and longitude pairs are what make </a:t>
            </a:r>
            <a:r>
              <a:rPr lang="en-US" dirty="0" err="1"/>
              <a:t>make</a:t>
            </a:r>
            <a:r>
              <a:rPr lang="en-US" dirty="0"/>
              <a:t> geometries geographies! With this pair of numbers you can point to a specific point on the globe.</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5</a:t>
            </a:fld>
            <a:endParaRPr lang="en-US"/>
          </a:p>
        </p:txBody>
      </p:sp>
    </p:spTree>
    <p:extLst>
      <p:ext uri="{BB962C8B-B14F-4D97-AF65-F5344CB8AC3E}">
        <p14:creationId xmlns:p14="http://schemas.microsoft.com/office/powerpoint/2010/main" val="26939921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So Geospatial Data is a location that is given by a set of coordinates. </a:t>
            </a:r>
            <a:r>
              <a:rPr lang="en-US" dirty="0" err="1"/>
              <a:t>Anatone</a:t>
            </a:r>
            <a:r>
              <a:rPr lang="en-US" dirty="0"/>
              <a:t> WA has specific coordinates associated with its location, a latitude and a longitude. The specific values we use to answer the question of “where” can differ by the coordinate reference system we use.</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6</a:t>
            </a:fld>
            <a:endParaRPr lang="en-US"/>
          </a:p>
        </p:txBody>
      </p:sp>
    </p:spTree>
    <p:extLst>
      <p:ext uri="{BB962C8B-B14F-4D97-AF65-F5344CB8AC3E}">
        <p14:creationId xmlns:p14="http://schemas.microsoft.com/office/powerpoint/2010/main" val="4288666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So we have two types of CRS: Geographic and Projected </a:t>
            </a:r>
            <a:endParaRPr lang="en-US" sz="1200" dirty="0"/>
          </a:p>
          <a:p>
            <a:pPr marL="457200" lvl="0" indent="-317500" algn="l" rtl="0">
              <a:spcBef>
                <a:spcPts val="0"/>
              </a:spcBef>
              <a:spcAft>
                <a:spcPts val="0"/>
              </a:spcAft>
              <a:buSzPts val="1400"/>
              <a:buChar char="●"/>
            </a:pPr>
            <a:r>
              <a:rPr lang="en-US" sz="1200" dirty="0"/>
              <a:t>GCS is good for storing data and has units of degrees</a:t>
            </a:r>
          </a:p>
          <a:p>
            <a:pPr marL="457200" lvl="0" indent="-317500" algn="l" rtl="0">
              <a:spcBef>
                <a:spcPts val="0"/>
              </a:spcBef>
              <a:spcAft>
                <a:spcPts val="0"/>
              </a:spcAft>
              <a:buSzPts val="1400"/>
              <a:buChar char="●"/>
            </a:pPr>
            <a:r>
              <a:rPr lang="en-US" sz="1200" dirty="0"/>
              <a:t>PCS is good for analyzing data and has units of feet or meters</a:t>
            </a:r>
          </a:p>
          <a:p>
            <a:pPr marL="0" lvl="0" indent="0" algn="l" rtl="0">
              <a:spcBef>
                <a:spcPts val="0"/>
              </a:spcBef>
              <a:spcAft>
                <a:spcPts val="0"/>
              </a:spcAft>
              <a:buNone/>
            </a:pPr>
            <a:r>
              <a:rPr lang="en-US" dirty="0"/>
              <a:t>Let’s go through these two types in detail</a:t>
            </a:r>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7</a:t>
            </a:fld>
            <a:endParaRPr lang="en-US"/>
          </a:p>
        </p:txBody>
      </p:sp>
    </p:spTree>
    <p:extLst>
      <p:ext uri="{BB962C8B-B14F-4D97-AF65-F5344CB8AC3E}">
        <p14:creationId xmlns:p14="http://schemas.microsoft.com/office/powerpoint/2010/main" val="39968080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8</a:t>
            </a:fld>
            <a:endParaRPr lang="en-US"/>
          </a:p>
        </p:txBody>
      </p:sp>
    </p:spTree>
    <p:extLst>
      <p:ext uri="{BB962C8B-B14F-4D97-AF65-F5344CB8AC3E}">
        <p14:creationId xmlns:p14="http://schemas.microsoft.com/office/powerpoint/2010/main" val="2568232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9</a:t>
            </a:fld>
            <a:endParaRPr lang="en-US"/>
          </a:p>
        </p:txBody>
      </p:sp>
    </p:spTree>
    <p:extLst>
      <p:ext uri="{BB962C8B-B14F-4D97-AF65-F5344CB8AC3E}">
        <p14:creationId xmlns:p14="http://schemas.microsoft.com/office/powerpoint/2010/main" val="616589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The two main datums we work with are WGS84 and NAD83</a:t>
            </a:r>
          </a:p>
          <a:p>
            <a:pPr marL="228600" lvl="0" indent="-228600" algn="l" rtl="0">
              <a:spcBef>
                <a:spcPts val="0"/>
              </a:spcBef>
              <a:spcAft>
                <a:spcPts val="0"/>
              </a:spcAft>
              <a:buAutoNum type="arabicPeriod"/>
            </a:pPr>
            <a:r>
              <a:rPr lang="en-US" dirty="0"/>
              <a:t>WGS84, or World Geodesic System 1984, is the most commonly used</a:t>
            </a:r>
          </a:p>
          <a:p>
            <a:pPr marL="228600" lvl="0" indent="-228600" algn="l" rtl="0">
              <a:spcBef>
                <a:spcPts val="0"/>
              </a:spcBef>
              <a:spcAft>
                <a:spcPts val="0"/>
              </a:spcAft>
              <a:buAutoNum type="arabicPeriod"/>
            </a:pPr>
            <a:r>
              <a:rPr lang="en-US" dirty="0"/>
              <a:t>NAD83, or North American Datum of 1983, is very similar to WGS84 but is a better fit for the USA</a:t>
            </a:r>
          </a:p>
          <a:p>
            <a:pPr marL="228600" lvl="0" indent="-228600" algn="l" rtl="0">
              <a:spcBef>
                <a:spcPts val="0"/>
              </a:spcBef>
              <a:spcAft>
                <a:spcPts val="0"/>
              </a:spcAft>
              <a:buAutoNum type="arabicPeriod"/>
            </a:pPr>
            <a:endParaRPr lang="en-US" dirty="0"/>
          </a:p>
          <a:p>
            <a:pPr marL="0" lvl="0" indent="0" algn="l" rtl="0">
              <a:spcBef>
                <a:spcPts val="0"/>
              </a:spcBef>
              <a:spcAft>
                <a:spcPts val="0"/>
              </a:spcAft>
              <a:buNone/>
            </a:pPr>
            <a:r>
              <a:rPr lang="en-US" dirty="0"/>
              <a:t>There are also other, more regionally-accurate datums out there.</a:t>
            </a:r>
          </a:p>
          <a:p>
            <a:pPr marL="0" lvl="0" indent="0" algn="l" rtl="0">
              <a:spcBef>
                <a:spcPts val="0"/>
              </a:spcBef>
              <a:spcAft>
                <a:spcPts val="0"/>
              </a:spcAft>
              <a:buNone/>
            </a:pPr>
            <a:endParaRPr lang="en-US" dirty="0"/>
          </a:p>
          <a:p>
            <a:pPr marL="0" lvl="0" indent="0" algn="l" rtl="0">
              <a:spcBef>
                <a:spcPts val="0"/>
              </a:spcBef>
              <a:spcAft>
                <a:spcPts val="0"/>
              </a:spcAft>
              <a:buNone/>
            </a:pPr>
            <a:r>
              <a:rPr lang="en" dirty="0"/>
              <a:t>Those 4 digit numbers you see next to NAD83 is the EPSG code (European Petroleum Survey Group). These codes are often what you’ll be using in R or Python to designate a specific CRS.</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One note: sometimes people will say that their data is “in WGS84” or “in NAD83” … which doesn’t mean anything. The coordinates are longitude/latitude </a:t>
            </a:r>
            <a:r>
              <a:rPr lang="en-US" i="1" dirty="0"/>
              <a:t>relative</a:t>
            </a:r>
            <a:r>
              <a:rPr lang="en-US" i="0" dirty="0"/>
              <a:t> to the utilized datum.</a:t>
            </a:r>
            <a:endParaRPr lang="en-US" dirty="0"/>
          </a:p>
          <a:p>
            <a:endParaRPr lang="en-US" dirty="0"/>
          </a:p>
        </p:txBody>
      </p:sp>
      <p:sp>
        <p:nvSpPr>
          <p:cNvPr id="4" name="Slide Number Placeholder 3"/>
          <p:cNvSpPr>
            <a:spLocks noGrp="1"/>
          </p:cNvSpPr>
          <p:nvPr>
            <p:ph type="sldNum" sz="quarter" idx="5"/>
          </p:nvPr>
        </p:nvSpPr>
        <p:spPr/>
        <p:txBody>
          <a:bodyPr/>
          <a:lstStyle/>
          <a:p>
            <a:fld id="{634A0D3F-4E32-498C-A2D7-D059E3851B64}" type="slidenum">
              <a:rPr lang="en-US" smtClean="0"/>
              <a:t>10</a:t>
            </a:fld>
            <a:endParaRPr lang="en-US"/>
          </a:p>
        </p:txBody>
      </p:sp>
    </p:spTree>
    <p:extLst>
      <p:ext uri="{BB962C8B-B14F-4D97-AF65-F5344CB8AC3E}">
        <p14:creationId xmlns:p14="http://schemas.microsoft.com/office/powerpoint/2010/main" val="22561651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96631"/>
            <a:ext cx="7772400" cy="976474"/>
          </a:xfrm>
          <a:prstGeom prst="rect">
            <a:avLst/>
          </a:prstGeom>
        </p:spPr>
        <p:txBody>
          <a:bodyPr>
            <a:normAutofit/>
          </a:bodyPr>
          <a:lstStyle>
            <a:lvl1pPr algn="l">
              <a:defRPr sz="3600" b="0" i="0" baseline="0">
                <a:ln>
                  <a:noFill/>
                </a:ln>
                <a:solidFill>
                  <a:srgbClr val="18453B"/>
                </a:solidFill>
                <a:latin typeface="Gotham-Bold"/>
                <a:cs typeface="Gotham-Bold"/>
              </a:defRPr>
            </a:lvl1pPr>
          </a:lstStyle>
          <a:p>
            <a:r>
              <a:rPr lang="en-US"/>
              <a:t>Click to edit Master title style</a:t>
            </a:r>
            <a:endParaRPr lang="en-US" dirty="0"/>
          </a:p>
        </p:txBody>
      </p:sp>
      <p:sp>
        <p:nvSpPr>
          <p:cNvPr id="3" name="Subtitle 2"/>
          <p:cNvSpPr>
            <a:spLocks noGrp="1"/>
          </p:cNvSpPr>
          <p:nvPr>
            <p:ph type="subTitle" idx="1"/>
          </p:nvPr>
        </p:nvSpPr>
        <p:spPr>
          <a:xfrm>
            <a:off x="685800" y="2279675"/>
            <a:ext cx="7772400" cy="1576767"/>
          </a:xfrm>
          <a:prstGeom prst="rect">
            <a:avLst/>
          </a:prstGeom>
        </p:spPr>
        <p:txBody>
          <a:bodyPr>
            <a:normAutofit/>
          </a:bodyPr>
          <a:lstStyle>
            <a:lvl1pPr marL="0" indent="0" algn="l">
              <a:buNone/>
              <a:defRPr sz="2400" b="0" i="0">
                <a:solidFill>
                  <a:schemeClr val="tx1">
                    <a:lumMod val="75000"/>
                    <a:lumOff val="25000"/>
                  </a:schemeClr>
                </a:solidFill>
                <a:latin typeface="Gotham Book"/>
                <a:cs typeface="Gotham Book"/>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1" name="Picture 10">
            <a:extLst>
              <a:ext uri="{FF2B5EF4-FFF2-40B4-BE49-F238E27FC236}">
                <a16:creationId xmlns:a16="http://schemas.microsoft.com/office/drawing/2014/main" id="{233D0241-801C-FC41-AF1E-4BBAC7029929}"/>
              </a:ext>
            </a:extLst>
          </p:cNvPr>
          <p:cNvPicPr>
            <a:picLocks noChangeAspect="1"/>
          </p:cNvPicPr>
          <p:nvPr userDrawn="1"/>
        </p:nvPicPr>
        <p:blipFill>
          <a:blip r:embed="rId2"/>
          <a:stretch>
            <a:fillRect/>
          </a:stretch>
        </p:blipFill>
        <p:spPr>
          <a:xfrm>
            <a:off x="3643313" y="4893670"/>
            <a:ext cx="1858962" cy="156925"/>
          </a:xfrm>
          <a:prstGeom prst="rect">
            <a:avLst/>
          </a:prstGeom>
        </p:spPr>
      </p:pic>
    </p:spTree>
    <p:extLst>
      <p:ext uri="{BB962C8B-B14F-4D97-AF65-F5344CB8AC3E}">
        <p14:creationId xmlns:p14="http://schemas.microsoft.com/office/powerpoint/2010/main" val="4206233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80966" y="954061"/>
            <a:ext cx="7190828" cy="878681"/>
          </a:xfrm>
        </p:spPr>
        <p:txBody>
          <a:bodyPr/>
          <a:lstStyle/>
          <a:p>
            <a:r>
              <a:rPr lang="en-US"/>
              <a:t>Click to edit Master title style</a:t>
            </a:r>
            <a:endParaRPr lang="en-US" dirty="0"/>
          </a:p>
        </p:txBody>
      </p:sp>
      <p:sp>
        <p:nvSpPr>
          <p:cNvPr id="3" name="Subtitle 2"/>
          <p:cNvSpPr>
            <a:spLocks noGrp="1"/>
          </p:cNvSpPr>
          <p:nvPr>
            <p:ph type="subTitle" idx="1"/>
          </p:nvPr>
        </p:nvSpPr>
        <p:spPr>
          <a:xfrm>
            <a:off x="980966" y="2106338"/>
            <a:ext cx="7190828" cy="131445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2703515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57200" y="1200151"/>
            <a:ext cx="4038600" cy="3394472"/>
          </a:xfrm>
        </p:spPr>
        <p:txBody>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p:txBody>
      </p:sp>
      <p:sp>
        <p:nvSpPr>
          <p:cNvPr id="4" name="Content Placeholder 3"/>
          <p:cNvSpPr>
            <a:spLocks noGrp="1"/>
          </p:cNvSpPr>
          <p:nvPr>
            <p:ph sz="half" idx="2"/>
          </p:nvPr>
        </p:nvSpPr>
        <p:spPr>
          <a:xfrm>
            <a:off x="4648200" y="1200151"/>
            <a:ext cx="4038600" cy="3394472"/>
          </a:xfrm>
        </p:spPr>
        <p:txBody>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27177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solidFill>
                  <a:schemeClr val="tx1">
                    <a:lumMod val="75000"/>
                    <a:lumOff val="2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237986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2_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656319"/>
            <a:ext cx="8229600" cy="543832"/>
          </a:xfrm>
          <a:prstGeom prst="rect">
            <a:avLst/>
          </a:prstGeom>
        </p:spPr>
        <p:txBody>
          <a:bodyPr>
            <a:normAutofit/>
          </a:bodyPr>
          <a:lstStyle>
            <a:lvl1pPr algn="l">
              <a:defRPr sz="2700" b="1" i="0">
                <a:solidFill>
                  <a:srgbClr val="18453B"/>
                </a:solidFill>
                <a:latin typeface="Arial"/>
                <a:cs typeface="Arial"/>
              </a:defRPr>
            </a:lvl1pPr>
          </a:lstStyle>
          <a:p>
            <a:r>
              <a:rPr lang="en-US"/>
              <a:t>Click to edit Master title style</a:t>
            </a:r>
            <a:endParaRPr lang="en-US" dirty="0"/>
          </a:p>
        </p:txBody>
      </p:sp>
      <p:sp>
        <p:nvSpPr>
          <p:cNvPr id="3" name="Content Placeholder 2"/>
          <p:cNvSpPr>
            <a:spLocks noGrp="1"/>
          </p:cNvSpPr>
          <p:nvPr>
            <p:ph idx="1"/>
          </p:nvPr>
        </p:nvSpPr>
        <p:spPr>
          <a:xfrm>
            <a:off x="457200" y="1256179"/>
            <a:ext cx="8229600" cy="3314700"/>
          </a:xfrm>
          <a:prstGeom prst="rect">
            <a:avLst/>
          </a:prstGeom>
        </p:spPr>
        <p:txBody>
          <a:bodyPr/>
          <a:lstStyle>
            <a:lvl1pPr marL="342900" indent="-342900" algn="l">
              <a:buClr>
                <a:schemeClr val="tx1">
                  <a:lumMod val="75000"/>
                  <a:lumOff val="25000"/>
                </a:schemeClr>
              </a:buClr>
              <a:buFont typeface="+mj-lt"/>
              <a:buAutoNum type="arabicPeriod"/>
              <a:defRPr sz="1800" b="0" i="0" baseline="0">
                <a:solidFill>
                  <a:schemeClr val="tx1">
                    <a:lumMod val="75000"/>
                    <a:lumOff val="25000"/>
                  </a:schemeClr>
                </a:solidFill>
                <a:latin typeface="Arial"/>
                <a:cs typeface="Arial"/>
              </a:defRPr>
            </a:lvl1pPr>
            <a:lvl2pPr marL="342900" indent="137160" algn="l">
              <a:buClr>
                <a:schemeClr val="tx1">
                  <a:lumMod val="75000"/>
                  <a:lumOff val="25000"/>
                </a:schemeClr>
              </a:buClr>
              <a:buSzPct val="85000"/>
              <a:buFont typeface="Arial"/>
              <a:buChar char="•"/>
              <a:defRPr sz="1500" b="0" i="0">
                <a:solidFill>
                  <a:schemeClr val="tx1">
                    <a:lumMod val="75000"/>
                    <a:lumOff val="25000"/>
                  </a:schemeClr>
                </a:solidFill>
                <a:latin typeface="Arial"/>
                <a:cs typeface="Arial"/>
              </a:defRPr>
            </a:lvl2pPr>
            <a:lvl3pPr>
              <a:buClr>
                <a:schemeClr val="tx1">
                  <a:lumMod val="75000"/>
                  <a:lumOff val="25000"/>
                </a:schemeClr>
              </a:buClr>
              <a:defRPr sz="1500" b="0" i="0">
                <a:solidFill>
                  <a:schemeClr val="tx1">
                    <a:lumMod val="75000"/>
                    <a:lumOff val="25000"/>
                  </a:schemeClr>
                </a:solidFill>
                <a:latin typeface="Gotham Book"/>
                <a:cs typeface="Gotham Book"/>
              </a:defRPr>
            </a:lvl3pPr>
            <a:lvl4pPr>
              <a:defRPr b="0" i="0">
                <a:latin typeface="Gotham Book"/>
                <a:cs typeface="Gotham Book"/>
              </a:defRPr>
            </a:lvl4pPr>
            <a:lvl5pPr>
              <a:defRPr b="0" i="0">
                <a:latin typeface="Gotham Book"/>
                <a:cs typeface="Gotham Book"/>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descr="Michigan State University logo">
            <a:extLst>
              <a:ext uri="{FF2B5EF4-FFF2-40B4-BE49-F238E27FC236}">
                <a16:creationId xmlns:a16="http://schemas.microsoft.com/office/drawing/2014/main" id="{33DFE41A-7460-1944-9A9F-6E57FFC606A1}"/>
              </a:ext>
            </a:extLst>
          </p:cNvPr>
          <p:cNvPicPr>
            <a:picLocks noChangeAspect="1"/>
          </p:cNvPicPr>
          <p:nvPr userDrawn="1"/>
        </p:nvPicPr>
        <p:blipFill>
          <a:blip r:embed="rId2"/>
          <a:stretch>
            <a:fillRect/>
          </a:stretch>
        </p:blipFill>
        <p:spPr>
          <a:xfrm>
            <a:off x="3643313" y="4893670"/>
            <a:ext cx="1858962" cy="156925"/>
          </a:xfrm>
          <a:prstGeom prst="rect">
            <a:avLst/>
          </a:prstGeom>
        </p:spPr>
      </p:pic>
    </p:spTree>
    <p:extLst>
      <p:ext uri="{BB962C8B-B14F-4D97-AF65-F5344CB8AC3E}">
        <p14:creationId xmlns:p14="http://schemas.microsoft.com/office/powerpoint/2010/main" val="329048409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7394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410381399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emf"/><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ext Placeholder 7"/>
          <p:cNvSpPr>
            <a:spLocks noGrp="1"/>
          </p:cNvSpPr>
          <p:nvPr>
            <p:ph type="body" idx="1"/>
          </p:nvPr>
        </p:nvSpPr>
        <p:spPr bwMode="auto">
          <a:xfrm>
            <a:off x="552451" y="2040731"/>
            <a:ext cx="8037513" cy="1552575"/>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TITLE</a:t>
            </a:r>
          </a:p>
        </p:txBody>
      </p:sp>
      <p:grpSp>
        <p:nvGrpSpPr>
          <p:cNvPr id="2" name="Group 1">
            <a:extLst>
              <a:ext uri="{FF2B5EF4-FFF2-40B4-BE49-F238E27FC236}">
                <a16:creationId xmlns:a16="http://schemas.microsoft.com/office/drawing/2014/main" id="{218C48B6-A0FF-894B-8253-FB11706D1F65}"/>
              </a:ext>
            </a:extLst>
          </p:cNvPr>
          <p:cNvGrpSpPr/>
          <p:nvPr userDrawn="1"/>
        </p:nvGrpSpPr>
        <p:grpSpPr>
          <a:xfrm>
            <a:off x="2446151" y="344385"/>
            <a:ext cx="4386135" cy="891589"/>
            <a:chOff x="2446151" y="344385"/>
            <a:chExt cx="4386135" cy="891589"/>
          </a:xfrm>
        </p:grpSpPr>
        <p:pic>
          <p:nvPicPr>
            <p:cNvPr id="20" name="Picture 19" descr="Michigan State University logo">
              <a:extLst>
                <a:ext uri="{FF2B5EF4-FFF2-40B4-BE49-F238E27FC236}">
                  <a16:creationId xmlns:a16="http://schemas.microsoft.com/office/drawing/2014/main" id="{E0A85CFE-529F-CC4E-83FE-72DDCE7D0EE9}"/>
                </a:ext>
              </a:extLst>
            </p:cNvPr>
            <p:cNvPicPr>
              <a:picLocks noChangeAspect="1"/>
            </p:cNvPicPr>
            <p:nvPr userDrawn="1"/>
          </p:nvPicPr>
          <p:blipFill>
            <a:blip r:embed="rId3"/>
            <a:stretch>
              <a:fillRect/>
            </a:stretch>
          </p:blipFill>
          <p:spPr>
            <a:xfrm>
              <a:off x="2692399" y="344385"/>
              <a:ext cx="3751401" cy="316676"/>
            </a:xfrm>
            <a:prstGeom prst="rect">
              <a:avLst/>
            </a:prstGeom>
          </p:spPr>
        </p:pic>
        <p:sp>
          <p:nvSpPr>
            <p:cNvPr id="9" name="TextBox 8">
              <a:extLst>
                <a:ext uri="{FF2B5EF4-FFF2-40B4-BE49-F238E27FC236}">
                  <a16:creationId xmlns:a16="http://schemas.microsoft.com/office/drawing/2014/main" id="{AFDB4DDF-E887-214C-BFCD-41295367DFFF}"/>
                </a:ext>
              </a:extLst>
            </p:cNvPr>
            <p:cNvSpPr txBox="1"/>
            <p:nvPr userDrawn="1"/>
          </p:nvSpPr>
          <p:spPr>
            <a:xfrm>
              <a:off x="2446151" y="620421"/>
              <a:ext cx="4386135" cy="615553"/>
            </a:xfrm>
            <a:prstGeom prst="rect">
              <a:avLst/>
            </a:prstGeom>
            <a:noFill/>
          </p:spPr>
          <p:txBody>
            <a:bodyPr wrap="square" rtlCol="0">
              <a:spAutoFit/>
            </a:bodyPr>
            <a:lstStyle/>
            <a:p>
              <a:pPr algn="ctr"/>
              <a:r>
                <a:rPr lang="en-US" sz="3300" spc="300">
                  <a:solidFill>
                    <a:srgbClr val="008183"/>
                  </a:solidFill>
                </a:rPr>
                <a:t>SPARTANS WILL.</a:t>
              </a:r>
            </a:p>
          </p:txBody>
        </p:sp>
      </p:grpSp>
    </p:spTree>
  </p:cSld>
  <p:clrMap bg1="lt1" tx1="dk1" bg2="lt2" tx2="dk2" accent1="accent1" accent2="accent2" accent3="accent3" accent4="accent4" accent5="accent5" accent6="accent6" hlink="hlink" folHlink="folHlink"/>
  <p:sldLayoutIdLst>
    <p:sldLayoutId id="2147483713" r:id="rId1"/>
  </p:sldLayoutIdLst>
  <p:txStyles>
    <p:titleStyle>
      <a:lvl1pPr algn="ctr" defTabSz="457200" rtl="0" eaLnBrk="1" fontAlgn="base" hangingPunct="1">
        <a:spcBef>
          <a:spcPct val="0"/>
        </a:spcBef>
        <a:spcAft>
          <a:spcPct val="0"/>
        </a:spcAft>
        <a:defRPr sz="4400" kern="1200">
          <a:solidFill>
            <a:schemeClr val="tx1"/>
          </a:solidFill>
          <a:latin typeface="Gotham Book"/>
          <a:ea typeface="ＭＳ Ｐゴシック" charset="-128"/>
          <a:cs typeface="ＭＳ Ｐゴシック" charset="-128"/>
        </a:defRPr>
      </a:lvl1pPr>
      <a:lvl2pPr algn="ctr" defTabSz="457200"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2pPr>
      <a:lvl3pPr algn="ctr" defTabSz="457200"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3pPr>
      <a:lvl4pPr algn="ctr" defTabSz="457200"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4pPr>
      <a:lvl5pPr algn="ctr" defTabSz="457200"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6pPr>
      <a:lvl7pPr marL="914400" algn="ctr" defTabSz="457200"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7pPr>
      <a:lvl8pPr marL="1371600" algn="ctr" defTabSz="457200"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8pPr>
      <a:lvl9pPr marL="1828800" algn="ctr" defTabSz="457200"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9pPr>
    </p:titleStyle>
    <p:bodyStyle>
      <a:lvl1pPr algn="ctr" defTabSz="457200" rtl="0" eaLnBrk="1" fontAlgn="base" hangingPunct="1">
        <a:spcBef>
          <a:spcPct val="20000"/>
        </a:spcBef>
        <a:spcAft>
          <a:spcPct val="0"/>
        </a:spcAft>
        <a:defRPr sz="4000" b="1" kern="1200">
          <a:solidFill>
            <a:srgbClr val="064339"/>
          </a:solidFill>
          <a:latin typeface="Arial"/>
          <a:ea typeface="ＭＳ Ｐゴシック" charset="-128"/>
          <a:cs typeface="Arial"/>
        </a:defRPr>
      </a:lvl1pPr>
      <a:lvl2pPr marL="742950" indent="-285750" algn="l" defTabSz="457200" rtl="0" eaLnBrk="1" fontAlgn="base" hangingPunct="1">
        <a:spcBef>
          <a:spcPct val="20000"/>
        </a:spcBef>
        <a:spcAft>
          <a:spcPct val="0"/>
        </a:spcAft>
        <a:buFont typeface="Arial" charset="0"/>
        <a:buChar char="–"/>
        <a:defRPr sz="2800" kern="1200">
          <a:solidFill>
            <a:schemeClr val="tx1"/>
          </a:solidFill>
          <a:latin typeface="Gotham Book"/>
          <a:ea typeface="ＭＳ Ｐゴシック" charset="-128"/>
          <a:cs typeface="+mn-cs"/>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Gotham Book"/>
          <a:ea typeface="ＭＳ Ｐゴシック" charset="-128"/>
          <a:cs typeface="+mn-cs"/>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Gotham Book"/>
          <a:ea typeface="ＭＳ Ｐゴシック" charset="-128"/>
          <a:cs typeface="+mn-cs"/>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Gotham Book"/>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457200" y="205979"/>
            <a:ext cx="8229600" cy="85725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TEXT</a:t>
            </a:r>
          </a:p>
        </p:txBody>
      </p:sp>
      <p:sp>
        <p:nvSpPr>
          <p:cNvPr id="2051" name="Text Placeholder 2"/>
          <p:cNvSpPr>
            <a:spLocks noGrp="1"/>
          </p:cNvSpPr>
          <p:nvPr>
            <p:ph type="body" idx="1"/>
          </p:nvPr>
        </p:nvSpPr>
        <p:spPr bwMode="auto">
          <a:xfrm>
            <a:off x="457200" y="1200151"/>
            <a:ext cx="8229600" cy="3394472"/>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p:txBody>
      </p:sp>
      <p:pic>
        <p:nvPicPr>
          <p:cNvPr id="5" name="Picture 4">
            <a:extLst>
              <a:ext uri="{FF2B5EF4-FFF2-40B4-BE49-F238E27FC236}">
                <a16:creationId xmlns:a16="http://schemas.microsoft.com/office/drawing/2014/main" id="{4CB75C6D-E901-C54E-9186-D0138DDB86B3}"/>
              </a:ext>
            </a:extLst>
          </p:cNvPr>
          <p:cNvPicPr>
            <a:picLocks noChangeAspect="1"/>
          </p:cNvPicPr>
          <p:nvPr userDrawn="1"/>
        </p:nvPicPr>
        <p:blipFill>
          <a:blip r:embed="rId7"/>
          <a:stretch>
            <a:fillRect/>
          </a:stretch>
        </p:blipFill>
        <p:spPr>
          <a:xfrm>
            <a:off x="3643313" y="4893670"/>
            <a:ext cx="1858962" cy="156925"/>
          </a:xfrm>
          <a:prstGeom prst="rect">
            <a:avLst/>
          </a:prstGeom>
        </p:spPr>
      </p:pic>
    </p:spTree>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4" r:id="rId4"/>
    <p:sldLayoutId id="2147483729" r:id="rId5"/>
  </p:sldLayoutIdLst>
  <p:txStyles>
    <p:titleStyle>
      <a:lvl1pPr algn="l" defTabSz="457200" rtl="0" fontAlgn="base">
        <a:spcBef>
          <a:spcPct val="0"/>
        </a:spcBef>
        <a:spcAft>
          <a:spcPct val="0"/>
        </a:spcAft>
        <a:defRPr sz="4400" b="1" kern="1200">
          <a:solidFill>
            <a:srgbClr val="008183"/>
          </a:solidFill>
          <a:latin typeface="Arial"/>
          <a:ea typeface="ＭＳ Ｐゴシック" charset="0"/>
          <a:cs typeface="Arial"/>
        </a:defRPr>
      </a:lvl1pPr>
      <a:lvl2pPr algn="l" defTabSz="457200" rtl="0" fontAlgn="base">
        <a:spcBef>
          <a:spcPct val="0"/>
        </a:spcBef>
        <a:spcAft>
          <a:spcPct val="0"/>
        </a:spcAft>
        <a:defRPr sz="4400" b="1">
          <a:solidFill>
            <a:srgbClr val="6BBD1B"/>
          </a:solidFill>
          <a:latin typeface="Arial" charset="0"/>
          <a:ea typeface="ＭＳ Ｐゴシック" charset="0"/>
        </a:defRPr>
      </a:lvl2pPr>
      <a:lvl3pPr algn="l" defTabSz="457200" rtl="0" fontAlgn="base">
        <a:spcBef>
          <a:spcPct val="0"/>
        </a:spcBef>
        <a:spcAft>
          <a:spcPct val="0"/>
        </a:spcAft>
        <a:defRPr sz="4400" b="1">
          <a:solidFill>
            <a:srgbClr val="6BBD1B"/>
          </a:solidFill>
          <a:latin typeface="Arial" charset="0"/>
          <a:ea typeface="ＭＳ Ｐゴシック" charset="0"/>
        </a:defRPr>
      </a:lvl3pPr>
      <a:lvl4pPr algn="l" defTabSz="457200" rtl="0" fontAlgn="base">
        <a:spcBef>
          <a:spcPct val="0"/>
        </a:spcBef>
        <a:spcAft>
          <a:spcPct val="0"/>
        </a:spcAft>
        <a:defRPr sz="4400" b="1">
          <a:solidFill>
            <a:srgbClr val="6BBD1B"/>
          </a:solidFill>
          <a:latin typeface="Arial" charset="0"/>
          <a:ea typeface="ＭＳ Ｐゴシック" charset="0"/>
        </a:defRPr>
      </a:lvl4pPr>
      <a:lvl5pPr algn="l" defTabSz="457200" rtl="0" fontAlgn="base">
        <a:spcBef>
          <a:spcPct val="0"/>
        </a:spcBef>
        <a:spcAft>
          <a:spcPct val="0"/>
        </a:spcAft>
        <a:defRPr sz="4400" b="1">
          <a:solidFill>
            <a:srgbClr val="6BBD1B"/>
          </a:solidFill>
          <a:latin typeface="Arial" charset="0"/>
          <a:ea typeface="ＭＳ Ｐゴシック" charset="0"/>
        </a:defRPr>
      </a:lvl5pPr>
      <a:lvl6pPr marL="457200" algn="l" defTabSz="457200" rtl="0" fontAlgn="base">
        <a:spcBef>
          <a:spcPct val="0"/>
        </a:spcBef>
        <a:spcAft>
          <a:spcPct val="0"/>
        </a:spcAft>
        <a:defRPr sz="4400" b="1">
          <a:solidFill>
            <a:srgbClr val="6BBD1B"/>
          </a:solidFill>
          <a:latin typeface="Arial" charset="0"/>
          <a:ea typeface="ＭＳ Ｐゴシック" charset="0"/>
        </a:defRPr>
      </a:lvl6pPr>
      <a:lvl7pPr marL="914400" algn="l" defTabSz="457200" rtl="0" fontAlgn="base">
        <a:spcBef>
          <a:spcPct val="0"/>
        </a:spcBef>
        <a:spcAft>
          <a:spcPct val="0"/>
        </a:spcAft>
        <a:defRPr sz="4400" b="1">
          <a:solidFill>
            <a:srgbClr val="6BBD1B"/>
          </a:solidFill>
          <a:latin typeface="Arial" charset="0"/>
          <a:ea typeface="ＭＳ Ｐゴシック" charset="0"/>
        </a:defRPr>
      </a:lvl7pPr>
      <a:lvl8pPr marL="1371600" algn="l" defTabSz="457200" rtl="0" fontAlgn="base">
        <a:spcBef>
          <a:spcPct val="0"/>
        </a:spcBef>
        <a:spcAft>
          <a:spcPct val="0"/>
        </a:spcAft>
        <a:defRPr sz="4400" b="1">
          <a:solidFill>
            <a:srgbClr val="6BBD1B"/>
          </a:solidFill>
          <a:latin typeface="Arial" charset="0"/>
          <a:ea typeface="ＭＳ Ｐゴシック" charset="0"/>
        </a:defRPr>
      </a:lvl8pPr>
      <a:lvl9pPr marL="1828800" algn="l" defTabSz="457200" rtl="0" fontAlgn="base">
        <a:spcBef>
          <a:spcPct val="0"/>
        </a:spcBef>
        <a:spcAft>
          <a:spcPct val="0"/>
        </a:spcAft>
        <a:defRPr sz="4400" b="1">
          <a:solidFill>
            <a:srgbClr val="6BBD1B"/>
          </a:solidFill>
          <a:latin typeface="Arial" charset="0"/>
          <a:ea typeface="ＭＳ Ｐゴシック" charset="0"/>
        </a:defRPr>
      </a:lvl9pPr>
    </p:titleStyle>
    <p:bodyStyle>
      <a:lvl1pPr marL="342900" indent="-342900" algn="l" defTabSz="457200" rtl="0" fontAlgn="base">
        <a:spcBef>
          <a:spcPct val="20000"/>
        </a:spcBef>
        <a:spcAft>
          <a:spcPct val="0"/>
        </a:spcAft>
        <a:buFont typeface="Arial" charset="0"/>
        <a:buChar char="•"/>
        <a:defRPr sz="3200" kern="1200">
          <a:solidFill>
            <a:schemeClr val="tx1">
              <a:lumMod val="75000"/>
              <a:lumOff val="25000"/>
            </a:schemeClr>
          </a:solidFill>
          <a:latin typeface="Arial"/>
          <a:ea typeface="ＭＳ Ｐゴシック" charset="0"/>
          <a:cs typeface="Arial"/>
        </a:defRPr>
      </a:lvl1pPr>
      <a:lvl2pPr marL="742950" indent="-285750" algn="l" defTabSz="457200" rtl="0" fontAlgn="base">
        <a:spcBef>
          <a:spcPct val="20000"/>
        </a:spcBef>
        <a:spcAft>
          <a:spcPct val="0"/>
        </a:spcAft>
        <a:buFont typeface="Arial" charset="0"/>
        <a:buChar char="–"/>
        <a:defRPr sz="280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Font typeface="Arial" charset="0"/>
        <a:buChar char="•"/>
        <a:defRPr sz="2400" kern="1200">
          <a:solidFill>
            <a:schemeClr val="tx1">
              <a:lumMod val="75000"/>
              <a:lumOff val="25000"/>
            </a:schemeClr>
          </a:solidFill>
          <a:latin typeface="Arial"/>
          <a:ea typeface="ＭＳ Ｐゴシック" charset="0"/>
          <a:cs typeface="Arial"/>
        </a:defRPr>
      </a:lvl3pPr>
      <a:lvl4pPr marL="1600200" indent="-228600" algn="l" defTabSz="457200" rtl="0" fontAlgn="base">
        <a:spcBef>
          <a:spcPct val="20000"/>
        </a:spcBef>
        <a:spcAft>
          <a:spcPct val="0"/>
        </a:spcAft>
        <a:buFont typeface="Arial" charset="0"/>
        <a:buChar char="–"/>
        <a:defRPr sz="2000" kern="1200">
          <a:solidFill>
            <a:schemeClr val="tx1"/>
          </a:solidFill>
          <a:latin typeface="Arial"/>
          <a:ea typeface="ＭＳ Ｐゴシック" charset="0"/>
          <a:cs typeface="Arial"/>
        </a:defRPr>
      </a:lvl4pPr>
      <a:lvl5pPr marL="2057400" indent="-228600" algn="l" defTabSz="457200" rtl="0" fontAlgn="base">
        <a:spcBef>
          <a:spcPct val="20000"/>
        </a:spcBef>
        <a:spcAft>
          <a:spcPct val="0"/>
        </a:spcAft>
        <a:buFont typeface="Arial" charset="0"/>
        <a:buChar char="»"/>
        <a:defRPr sz="2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nc-sa/4.0" TargetMode="External"/><Relationship Id="rId2" Type="http://schemas.openxmlformats.org/officeDocument/2006/relationships/hyperlink" Target="https://github.com/dlab-berkeley/R-Geospatial-Fundamentals/blob/master/docs/01_Overview_Geospatial_Data.pdf"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hyperlink" Target="https://xkcd.com/977/"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7.gif"/></Relationships>
</file>

<file path=ppt/slides/_rels/slide1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9.xml"/><Relationship Id="rId1" Type="http://schemas.openxmlformats.org/officeDocument/2006/relationships/slideLayout" Target="../slideLayouts/slideLayout5.xml"/><Relationship Id="rId5" Type="http://schemas.openxmlformats.org/officeDocument/2006/relationships/image" Target="../media/image30.png"/><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www.jstor.org/stable/41134148"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A94118D-3440-264F-05C9-F39AD6B40B7A}"/>
              </a:ext>
            </a:extLst>
          </p:cNvPr>
          <p:cNvSpPr/>
          <p:nvPr/>
        </p:nvSpPr>
        <p:spPr>
          <a:xfrm>
            <a:off x="2374885" y="4581292"/>
            <a:ext cx="4143793" cy="5441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9AA51D-2570-794E-BD86-C7C3CD81168C}"/>
              </a:ext>
            </a:extLst>
          </p:cNvPr>
          <p:cNvSpPr>
            <a:spLocks noGrp="1"/>
          </p:cNvSpPr>
          <p:nvPr>
            <p:ph type="ctrTitle"/>
          </p:nvPr>
        </p:nvSpPr>
        <p:spPr>
          <a:xfrm>
            <a:off x="685800" y="1036765"/>
            <a:ext cx="7772400" cy="3069969"/>
          </a:xfrm>
        </p:spPr>
        <p:txBody>
          <a:bodyPr>
            <a:normAutofit fontScale="90000"/>
          </a:bodyPr>
          <a:lstStyle/>
          <a:p>
            <a:pPr algn="ctr"/>
            <a:r>
              <a:rPr kumimoji="0" lang="en-US" sz="5400" b="1" i="0" u="none" strike="noStrike" kern="1200" cap="none" spc="0" normalizeH="0" baseline="0" noProof="0" dirty="0">
                <a:ln>
                  <a:noFill/>
                </a:ln>
                <a:solidFill>
                  <a:srgbClr val="18453B"/>
                </a:solidFill>
                <a:effectLst/>
                <a:uLnTx/>
                <a:uFillTx/>
                <a:latin typeface="Gotham-Bold"/>
                <a:ea typeface="ＭＳ Ｐゴシック" charset="-128"/>
              </a:rPr>
              <a:t>Brief Intro to (Geo)spatial Data</a:t>
            </a:r>
            <a:br>
              <a:rPr kumimoji="0" lang="en-US" sz="4300" b="1" i="0" u="none" strike="noStrike" kern="1200" cap="none" spc="0" normalizeH="0" baseline="0" noProof="0" dirty="0">
                <a:ln>
                  <a:noFill/>
                </a:ln>
                <a:solidFill>
                  <a:srgbClr val="18453B"/>
                </a:solidFill>
                <a:effectLst/>
                <a:uLnTx/>
                <a:uFillTx/>
                <a:latin typeface="Gotham-Bold"/>
                <a:ea typeface="ＭＳ Ｐゴシック" charset="-128"/>
              </a:rPr>
            </a:br>
            <a:br>
              <a:rPr kumimoji="0" lang="en-US" sz="3200" b="0" i="0" u="none" strike="noStrike" kern="1200" cap="none" spc="0" normalizeH="0" baseline="0" noProof="0" dirty="0">
                <a:ln>
                  <a:noFill/>
                </a:ln>
                <a:solidFill>
                  <a:srgbClr val="18453B"/>
                </a:solidFill>
                <a:effectLst/>
                <a:uLnTx/>
                <a:uFillTx/>
                <a:latin typeface="Gotham-Bold"/>
                <a:ea typeface="ＭＳ Ｐゴシック" charset="-128"/>
              </a:rPr>
            </a:br>
            <a:r>
              <a:rPr kumimoji="0" lang="en-US" sz="3200" b="0" i="0" u="none" strike="noStrike" kern="1200" cap="none" spc="0" normalizeH="0" baseline="0" noProof="0">
                <a:ln>
                  <a:noFill/>
                </a:ln>
                <a:solidFill>
                  <a:srgbClr val="18453B"/>
                </a:solidFill>
                <a:effectLst/>
                <a:uLnTx/>
                <a:uFillTx/>
                <a:latin typeface="Gotham-Bold"/>
                <a:ea typeface="ＭＳ Ｐゴシック" charset="-128"/>
              </a:rPr>
              <a:t>AFRE 891 </a:t>
            </a:r>
            <a:br>
              <a:rPr kumimoji="0" lang="en-US" sz="3200" b="0" i="0" u="none" strike="noStrike" kern="1200" cap="none" spc="0" normalizeH="0" baseline="0" noProof="0" dirty="0">
                <a:ln>
                  <a:noFill/>
                </a:ln>
                <a:solidFill>
                  <a:srgbClr val="18453B"/>
                </a:solidFill>
                <a:effectLst/>
                <a:uLnTx/>
                <a:uFillTx/>
                <a:latin typeface="Gotham-Bold"/>
                <a:ea typeface="ＭＳ Ｐゴシック" charset="-128"/>
              </a:rPr>
            </a:br>
            <a:r>
              <a:rPr kumimoji="0" lang="en-US" sz="3200" b="0" i="0" u="none" strike="noStrike" kern="1200" cap="none" spc="0" normalizeH="0" baseline="0" noProof="0" dirty="0">
                <a:ln>
                  <a:noFill/>
                </a:ln>
                <a:solidFill>
                  <a:srgbClr val="18453B"/>
                </a:solidFill>
                <a:effectLst/>
                <a:uLnTx/>
                <a:uFillTx/>
                <a:latin typeface="Gotham-Bold"/>
                <a:ea typeface="ＭＳ Ｐゴシック" charset="-128"/>
              </a:rPr>
              <a:t>Spring 2024</a:t>
            </a:r>
            <a:br>
              <a:rPr kumimoji="0" lang="en-US" sz="3200" b="0" i="0" u="none" strike="noStrike" kern="1200" cap="none" spc="0" normalizeH="0" baseline="0" noProof="0" dirty="0">
                <a:ln>
                  <a:noFill/>
                </a:ln>
                <a:solidFill>
                  <a:srgbClr val="18453B"/>
                </a:solidFill>
                <a:effectLst/>
                <a:uLnTx/>
                <a:uFillTx/>
                <a:latin typeface="Gotham-Bold"/>
                <a:ea typeface="ＭＳ Ｐゴシック" charset="-128"/>
              </a:rPr>
            </a:br>
            <a:br>
              <a:rPr kumimoji="0" lang="en-US" sz="3200" b="0" i="0" u="none" strike="noStrike" kern="1200" cap="none" spc="0" normalizeH="0" baseline="0" noProof="0" dirty="0">
                <a:ln>
                  <a:noFill/>
                </a:ln>
                <a:solidFill>
                  <a:srgbClr val="18453B"/>
                </a:solidFill>
                <a:effectLst/>
                <a:uLnTx/>
                <a:uFillTx/>
                <a:latin typeface="Gotham-Bold"/>
                <a:ea typeface="ＭＳ Ｐゴシック" charset="-128"/>
              </a:rPr>
            </a:br>
            <a:r>
              <a:rPr kumimoji="0" lang="en-US" sz="1800" b="0" i="0" u="none" strike="noStrike" kern="1200" cap="none" spc="0" normalizeH="0" baseline="0" noProof="0" dirty="0" err="1">
                <a:ln>
                  <a:noFill/>
                </a:ln>
                <a:solidFill>
                  <a:srgbClr val="18453B"/>
                </a:solidFill>
                <a:effectLst/>
                <a:uLnTx/>
                <a:uFillTx/>
                <a:latin typeface="Gotham-Bold"/>
                <a:ea typeface="ＭＳ Ｐゴシック" charset="-128"/>
              </a:rPr>
              <a:t>Modifed</a:t>
            </a:r>
            <a:r>
              <a:rPr kumimoji="0" lang="en-US" sz="1800" b="0" i="0" u="none" strike="noStrike" kern="1200" cap="none" spc="0" normalizeH="0" baseline="0" noProof="0" dirty="0">
                <a:ln>
                  <a:noFill/>
                </a:ln>
                <a:solidFill>
                  <a:srgbClr val="18453B"/>
                </a:solidFill>
                <a:effectLst/>
                <a:uLnTx/>
                <a:uFillTx/>
                <a:latin typeface="Gotham-Bold"/>
                <a:ea typeface="ＭＳ Ｐゴシック" charset="-128"/>
              </a:rPr>
              <a:t> from “</a:t>
            </a:r>
            <a:r>
              <a:rPr kumimoji="0" lang="en-US" sz="1800" b="0" i="0" u="none" strike="noStrike" kern="1200" cap="none" spc="0" normalizeH="0" baseline="0" noProof="0" dirty="0">
                <a:ln>
                  <a:noFill/>
                </a:ln>
                <a:solidFill>
                  <a:srgbClr val="18453B"/>
                </a:solidFill>
                <a:effectLst/>
                <a:uLnTx/>
                <a:uFillTx/>
                <a:latin typeface="Gotham-Bold"/>
                <a:ea typeface="ＭＳ Ｐゴシック" charset="-128"/>
                <a:hlinkClick r:id="rId2"/>
              </a:rPr>
              <a:t>Overview of Geospatial Data</a:t>
            </a:r>
            <a:r>
              <a:rPr kumimoji="0" lang="en-US" sz="1800" b="0" i="0" u="none" strike="noStrike" kern="1200" cap="none" spc="0" normalizeH="0" baseline="0" noProof="0" dirty="0">
                <a:ln>
                  <a:noFill/>
                </a:ln>
                <a:solidFill>
                  <a:srgbClr val="18453B"/>
                </a:solidFill>
                <a:effectLst/>
                <a:uLnTx/>
                <a:uFillTx/>
                <a:latin typeface="Gotham-Bold"/>
                <a:ea typeface="ＭＳ Ｐゴシック" charset="-128"/>
              </a:rPr>
              <a:t>”</a:t>
            </a:r>
            <a:r>
              <a:rPr kumimoji="0" lang="en-US" sz="1800" b="0" i="0" u="none" strike="noStrike" kern="1200" cap="none" spc="0" normalizeH="0" baseline="0" noProof="0" dirty="0">
                <a:ln>
                  <a:noFill/>
                </a:ln>
                <a:solidFill>
                  <a:schemeClr val="tx1"/>
                </a:solidFill>
                <a:effectLst/>
                <a:uLnTx/>
                <a:uFillTx/>
                <a:latin typeface="Gotham-Bold"/>
                <a:ea typeface="ＭＳ Ｐゴシック" charset="-128"/>
              </a:rPr>
              <a:t> by Patty </a:t>
            </a:r>
            <a:r>
              <a:rPr kumimoji="0" lang="en-US" sz="1800" b="0" i="0" u="none" strike="noStrike" kern="1200" cap="none" spc="0" normalizeH="0" baseline="0" noProof="0" dirty="0" err="1">
                <a:ln>
                  <a:noFill/>
                </a:ln>
                <a:solidFill>
                  <a:schemeClr val="tx1"/>
                </a:solidFill>
                <a:effectLst/>
                <a:uLnTx/>
                <a:uFillTx/>
                <a:latin typeface="Gotham-Bold"/>
                <a:ea typeface="ＭＳ Ｐゴシック" charset="-128"/>
              </a:rPr>
              <a:t>Frontiera</a:t>
            </a:r>
            <a:r>
              <a:rPr kumimoji="0" lang="en-US" sz="1800" b="0" i="0" u="none" strike="noStrike" kern="1200" cap="none" spc="0" normalizeH="0" baseline="0" noProof="0" dirty="0">
                <a:ln>
                  <a:noFill/>
                </a:ln>
                <a:solidFill>
                  <a:schemeClr val="tx1"/>
                </a:solidFill>
                <a:effectLst/>
                <a:uLnTx/>
                <a:uFillTx/>
                <a:latin typeface="Gotham-Bold"/>
                <a:ea typeface="ＭＳ Ｐゴシック" charset="-128"/>
              </a:rPr>
              <a:t>, Drew Hart, and </a:t>
            </a:r>
            <a:r>
              <a:rPr lang="en-US" sz="1800" dirty="0" err="1">
                <a:solidFill>
                  <a:schemeClr val="tx1"/>
                </a:solidFill>
              </a:rPr>
              <a:t>Hikari</a:t>
            </a:r>
            <a:r>
              <a:rPr lang="en-US" sz="1800" dirty="0">
                <a:solidFill>
                  <a:schemeClr val="tx1"/>
                </a:solidFill>
              </a:rPr>
              <a:t> Murayama of UC Berkeley’s D-Lab</a:t>
            </a:r>
            <a:br>
              <a:rPr lang="en-US" sz="1800" dirty="0">
                <a:solidFill>
                  <a:schemeClr val="tx1"/>
                </a:solidFill>
              </a:rPr>
            </a:br>
            <a:r>
              <a:rPr lang="en-US" sz="1800" dirty="0">
                <a:solidFill>
                  <a:schemeClr val="tx1"/>
                </a:solidFill>
              </a:rPr>
              <a:t>Used under </a:t>
            </a:r>
            <a:r>
              <a:rPr lang="en-US" sz="1800" dirty="0">
                <a:solidFill>
                  <a:schemeClr val="tx1"/>
                </a:solidFill>
                <a:hlinkClick r:id="rId3"/>
              </a:rPr>
              <a:t>CC BY-NC-SA 4.0</a:t>
            </a:r>
            <a:endParaRPr lang="en-US" dirty="0"/>
          </a:p>
        </p:txBody>
      </p:sp>
      <p:sp>
        <p:nvSpPr>
          <p:cNvPr id="4" name="Rectangle 3">
            <a:extLst>
              <a:ext uri="{FF2B5EF4-FFF2-40B4-BE49-F238E27FC236}">
                <a16:creationId xmlns:a16="http://schemas.microsoft.com/office/drawing/2014/main" id="{0E8057CF-239D-251B-DB31-F125DBD1BBD6}"/>
              </a:ext>
            </a:extLst>
          </p:cNvPr>
          <p:cNvSpPr/>
          <p:nvPr/>
        </p:nvSpPr>
        <p:spPr>
          <a:xfrm>
            <a:off x="2555860" y="677994"/>
            <a:ext cx="4143793" cy="54418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66062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Geographic Coordinat</a:t>
            </a:r>
            <a:r>
              <a:rPr lang="en-US" sz="2400" dirty="0">
                <a:latin typeface="Gotham-Bold"/>
              </a:rPr>
              <a:t>e System (GCS)</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10" name="Google Shape;197;p34">
            <a:extLst>
              <a:ext uri="{FF2B5EF4-FFF2-40B4-BE49-F238E27FC236}">
                <a16:creationId xmlns:a16="http://schemas.microsoft.com/office/drawing/2014/main" id="{8CB88612-6F75-C494-D3DE-0BDE1F7926CF}"/>
              </a:ext>
            </a:extLst>
          </p:cNvPr>
          <p:cNvSpPr txBox="1">
            <a:spLocks/>
          </p:cNvSpPr>
          <p:nvPr/>
        </p:nvSpPr>
        <p:spPr bwMode="auto">
          <a:xfrm>
            <a:off x="412039" y="932879"/>
            <a:ext cx="8319924" cy="586895"/>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dirty="0">
                <a:latin typeface="Gotham-Bold"/>
                <a:sym typeface="Wingdings" panose="05000000000000000000" pitchFamily="2" charset="2"/>
              </a:rPr>
              <a:t> Use a </a:t>
            </a:r>
            <a:r>
              <a:rPr lang="en-US" sz="2400" b="1" dirty="0">
                <a:latin typeface="Gotham-Bold"/>
                <a:sym typeface="Wingdings" panose="05000000000000000000" pitchFamily="2" charset="2"/>
              </a:rPr>
              <a:t>datum</a:t>
            </a:r>
            <a:r>
              <a:rPr lang="en-US" sz="2400" dirty="0">
                <a:latin typeface="Gotham-Bold"/>
                <a:sym typeface="Wingdings" panose="05000000000000000000" pitchFamily="2" charset="2"/>
              </a:rPr>
              <a:t>, a model of the earth’s shape</a:t>
            </a:r>
            <a:endParaRPr lang="en-US" sz="2000" dirty="0">
              <a:latin typeface="Gotham-Bold"/>
            </a:endParaRPr>
          </a:p>
        </p:txBody>
      </p:sp>
      <p:sp>
        <p:nvSpPr>
          <p:cNvPr id="11" name="Google Shape;265;p40">
            <a:extLst>
              <a:ext uri="{FF2B5EF4-FFF2-40B4-BE49-F238E27FC236}">
                <a16:creationId xmlns:a16="http://schemas.microsoft.com/office/drawing/2014/main" id="{2E910CE2-63D1-D9E6-5B3A-DFE27B842084}"/>
              </a:ext>
            </a:extLst>
          </p:cNvPr>
          <p:cNvSpPr txBox="1"/>
          <p:nvPr/>
        </p:nvSpPr>
        <p:spPr>
          <a:xfrm>
            <a:off x="5683325" y="3888509"/>
            <a:ext cx="3003475" cy="1153966"/>
          </a:xfrm>
          <a:prstGeom prst="rect">
            <a:avLst/>
          </a:prstGeom>
          <a:solidFill>
            <a:schemeClr val="accent3">
              <a:lumMod val="40000"/>
              <a:lumOff val="60000"/>
            </a:schemeClr>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latin typeface="Gotham-Bold"/>
              </a:rPr>
              <a:t>CRSs are referenced in software by numeric codes, often called </a:t>
            </a:r>
            <a:r>
              <a:rPr lang="en" sz="2000" b="1" dirty="0">
                <a:latin typeface="Gotham-Bold"/>
              </a:rPr>
              <a:t>EPSG codes</a:t>
            </a:r>
            <a:endParaRPr sz="2000" b="1" dirty="0">
              <a:latin typeface="Gotham-Bold"/>
            </a:endParaRPr>
          </a:p>
        </p:txBody>
      </p:sp>
      <p:pic>
        <p:nvPicPr>
          <p:cNvPr id="12" name="Google Shape;264;p40">
            <a:extLst>
              <a:ext uri="{FF2B5EF4-FFF2-40B4-BE49-F238E27FC236}">
                <a16:creationId xmlns:a16="http://schemas.microsoft.com/office/drawing/2014/main" id="{A0D94242-1B5D-8736-F36E-34244DE464CD}"/>
              </a:ext>
            </a:extLst>
          </p:cNvPr>
          <p:cNvPicPr preferRelativeResize="0"/>
          <p:nvPr/>
        </p:nvPicPr>
        <p:blipFill>
          <a:blip r:embed="rId3">
            <a:alphaModFix/>
          </a:blip>
          <a:stretch>
            <a:fillRect/>
          </a:stretch>
        </p:blipFill>
        <p:spPr>
          <a:xfrm>
            <a:off x="5478844" y="1297983"/>
            <a:ext cx="3457599" cy="2447950"/>
          </a:xfrm>
          <a:prstGeom prst="rect">
            <a:avLst/>
          </a:prstGeom>
          <a:noFill/>
          <a:ln>
            <a:noFill/>
          </a:ln>
        </p:spPr>
      </p:pic>
      <p:sp>
        <p:nvSpPr>
          <p:cNvPr id="13" name="Google Shape;197;p34">
            <a:extLst>
              <a:ext uri="{FF2B5EF4-FFF2-40B4-BE49-F238E27FC236}">
                <a16:creationId xmlns:a16="http://schemas.microsoft.com/office/drawing/2014/main" id="{09BA218D-AB06-6F95-1A43-6FAC0E201BE9}"/>
              </a:ext>
            </a:extLst>
          </p:cNvPr>
          <p:cNvSpPr txBox="1">
            <a:spLocks/>
          </p:cNvSpPr>
          <p:nvPr/>
        </p:nvSpPr>
        <p:spPr bwMode="auto">
          <a:xfrm>
            <a:off x="412039" y="1858617"/>
            <a:ext cx="4335452" cy="3900734"/>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b="1" dirty="0">
                <a:latin typeface="Gotham-Bold"/>
              </a:rPr>
              <a:t>WGS84 (EPSG: 4326)</a:t>
            </a:r>
          </a:p>
          <a:p>
            <a:pPr marL="0" indent="0">
              <a:spcBef>
                <a:spcPts val="0"/>
              </a:spcBef>
              <a:spcAft>
                <a:spcPts val="0"/>
              </a:spcAft>
              <a:buFont typeface="+mj-lt"/>
              <a:buNone/>
            </a:pPr>
            <a:r>
              <a:rPr lang="en-US" sz="2000" dirty="0">
                <a:latin typeface="Gotham-Bold"/>
              </a:rPr>
              <a:t>Based on satellites, used by cell phones, GPS</a:t>
            </a:r>
          </a:p>
          <a:p>
            <a:pPr marL="0" indent="0">
              <a:spcBef>
                <a:spcPts val="0"/>
              </a:spcBef>
              <a:spcAft>
                <a:spcPts val="0"/>
              </a:spcAft>
              <a:buFont typeface="+mj-lt"/>
              <a:buNone/>
            </a:pPr>
            <a:r>
              <a:rPr lang="en-US" sz="2000" dirty="0">
                <a:latin typeface="Gotham-Bold"/>
              </a:rPr>
              <a:t>Best overall fit for most places on earth</a:t>
            </a:r>
          </a:p>
          <a:p>
            <a:pPr marL="0" indent="0">
              <a:spcBef>
                <a:spcPts val="0"/>
              </a:spcBef>
              <a:spcAft>
                <a:spcPts val="0"/>
              </a:spcAft>
              <a:buFont typeface="+mj-lt"/>
              <a:buNone/>
            </a:pPr>
            <a:endParaRPr lang="en-US" sz="2000" dirty="0">
              <a:latin typeface="Gotham-Bold"/>
            </a:endParaRPr>
          </a:p>
          <a:p>
            <a:pPr marL="0" indent="0">
              <a:spcBef>
                <a:spcPts val="0"/>
              </a:spcBef>
              <a:spcAft>
                <a:spcPts val="0"/>
              </a:spcAft>
              <a:buFont typeface="+mj-lt"/>
              <a:buNone/>
            </a:pPr>
            <a:r>
              <a:rPr lang="en-US" sz="2400" b="1" dirty="0">
                <a:latin typeface="Gotham-Bold"/>
              </a:rPr>
              <a:t>NAD83 (EPSG: 4269)</a:t>
            </a:r>
          </a:p>
          <a:p>
            <a:pPr marL="0" indent="0">
              <a:spcBef>
                <a:spcPts val="0"/>
              </a:spcBef>
              <a:spcAft>
                <a:spcPts val="0"/>
              </a:spcAft>
              <a:buFont typeface="+mj-lt"/>
              <a:buNone/>
            </a:pPr>
            <a:r>
              <a:rPr lang="en-US" sz="2000" dirty="0">
                <a:latin typeface="Gotham-Bold"/>
              </a:rPr>
              <a:t>Based on satellites and survey data</a:t>
            </a:r>
          </a:p>
          <a:p>
            <a:pPr marL="0" indent="0">
              <a:spcBef>
                <a:spcPts val="0"/>
              </a:spcBef>
              <a:spcAft>
                <a:spcPts val="0"/>
              </a:spcAft>
              <a:buFont typeface="+mj-lt"/>
              <a:buNone/>
            </a:pPr>
            <a:r>
              <a:rPr lang="en-US" sz="2000" dirty="0">
                <a:latin typeface="Gotham-Bold"/>
              </a:rPr>
              <a:t>Best fit for USA</a:t>
            </a:r>
          </a:p>
          <a:p>
            <a:pPr marL="0" indent="0">
              <a:spcBef>
                <a:spcPts val="0"/>
              </a:spcBef>
              <a:spcAft>
                <a:spcPts val="0"/>
              </a:spcAft>
              <a:buFont typeface="+mj-lt"/>
              <a:buNone/>
            </a:pPr>
            <a:r>
              <a:rPr lang="en-US" sz="2000" dirty="0">
                <a:latin typeface="Gotham-Bold"/>
              </a:rPr>
              <a:t>Used by many federal agencies (Census)</a:t>
            </a:r>
          </a:p>
          <a:p>
            <a:pPr marL="0" indent="0">
              <a:spcBef>
                <a:spcPts val="0"/>
              </a:spcBef>
              <a:spcAft>
                <a:spcPts val="0"/>
              </a:spcAft>
              <a:buFont typeface="+mj-lt"/>
              <a:buNone/>
            </a:pPr>
            <a:endParaRPr lang="en-US" sz="2000" dirty="0">
              <a:latin typeface="Gotham-Bold"/>
            </a:endParaRPr>
          </a:p>
        </p:txBody>
      </p:sp>
      <p:sp>
        <p:nvSpPr>
          <p:cNvPr id="3" name="Google Shape;197;p34">
            <a:extLst>
              <a:ext uri="{FF2B5EF4-FFF2-40B4-BE49-F238E27FC236}">
                <a16:creationId xmlns:a16="http://schemas.microsoft.com/office/drawing/2014/main" id="{9030685B-7F0E-0F1C-3787-2206FED9B44E}"/>
              </a:ext>
            </a:extLst>
          </p:cNvPr>
          <p:cNvSpPr txBox="1">
            <a:spLocks/>
          </p:cNvSpPr>
          <p:nvPr/>
        </p:nvSpPr>
        <p:spPr bwMode="auto">
          <a:xfrm>
            <a:off x="412037" y="1405053"/>
            <a:ext cx="8319924" cy="586895"/>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b="1" dirty="0">
                <a:latin typeface="Gotham-Bold"/>
              </a:rPr>
              <a:t>2 Most Common:</a:t>
            </a:r>
          </a:p>
          <a:p>
            <a:pPr marL="0" indent="0">
              <a:spcBef>
                <a:spcPts val="0"/>
              </a:spcBef>
              <a:spcAft>
                <a:spcPts val="0"/>
              </a:spcAft>
              <a:buFont typeface="+mj-lt"/>
              <a:buNone/>
            </a:pPr>
            <a:endParaRPr lang="en-US" sz="2000" dirty="0">
              <a:latin typeface="Gotham-Bold"/>
            </a:endParaRPr>
          </a:p>
        </p:txBody>
      </p:sp>
    </p:spTree>
    <p:extLst>
      <p:ext uri="{BB962C8B-B14F-4D97-AF65-F5344CB8AC3E}">
        <p14:creationId xmlns:p14="http://schemas.microsoft.com/office/powerpoint/2010/main" val="384513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Map Projections: 3D to 2D</a:t>
            </a:r>
            <a:endParaRPr lang="en-US" sz="2400" dirty="0">
              <a:latin typeface="Gotham-Bold"/>
              <a:cs typeface="Arial" panose="020B0604020202020204" pitchFamily="34" charset="0"/>
            </a:endParaRPr>
          </a:p>
        </p:txBody>
      </p:sp>
      <p:sp>
        <p:nvSpPr>
          <p:cNvPr id="3" name="Content Placeholder 2">
            <a:extLst>
              <a:ext uri="{FF2B5EF4-FFF2-40B4-BE49-F238E27FC236}">
                <a16:creationId xmlns:a16="http://schemas.microsoft.com/office/drawing/2014/main" id="{6F884FEB-31CE-CF4D-ACF6-3B4FA79E6990}"/>
              </a:ext>
            </a:extLst>
          </p:cNvPr>
          <p:cNvSpPr>
            <a:spLocks noGrp="1"/>
          </p:cNvSpPr>
          <p:nvPr>
            <p:ph idx="1"/>
          </p:nvPr>
        </p:nvSpPr>
        <p:spPr>
          <a:xfrm>
            <a:off x="366874" y="990099"/>
            <a:ext cx="8319925" cy="3671351"/>
          </a:xfrm>
        </p:spPr>
        <p:txBody>
          <a:bodyPr/>
          <a:lstStyle/>
          <a:p>
            <a:pPr marL="0" indent="0">
              <a:buNone/>
            </a:pPr>
            <a:r>
              <a:rPr lang="en-US" sz="2400" dirty="0">
                <a:latin typeface="Gotham-Bold"/>
              </a:rPr>
              <a:t>The earth isn’t flat (spoiler), but maps and (most) computer screens are</a:t>
            </a:r>
          </a:p>
          <a:p>
            <a:pPr marL="0" indent="0">
              <a:buNone/>
            </a:pPr>
            <a:br>
              <a:rPr lang="en-US" sz="2400" dirty="0">
                <a:latin typeface="Gotham-Bold"/>
              </a:rPr>
            </a:br>
            <a:r>
              <a:rPr lang="en-US" sz="2400" dirty="0">
                <a:latin typeface="Gotham-Bold"/>
              </a:rPr>
              <a:t>We use </a:t>
            </a:r>
            <a:r>
              <a:rPr lang="en-US" sz="2400" b="1" dirty="0">
                <a:latin typeface="Gotham-Bold"/>
              </a:rPr>
              <a:t>map projections</a:t>
            </a:r>
            <a:r>
              <a:rPr lang="en-US" sz="2400" dirty="0">
                <a:latin typeface="Gotham-Bold"/>
              </a:rPr>
              <a:t> to transform a datum (3D spherical model of the earth) to a 2D plane.</a:t>
            </a:r>
          </a:p>
          <a:p>
            <a:pPr marL="0" indent="0">
              <a:buNone/>
            </a:pPr>
            <a:endParaRPr lang="en-US" sz="2400" dirty="0">
              <a:latin typeface="Gotham-Bold"/>
            </a:endParaRPr>
          </a:p>
          <a:p>
            <a:pPr marL="0" indent="0">
              <a:buNone/>
            </a:pPr>
            <a:r>
              <a:rPr lang="en-US" sz="2400" dirty="0">
                <a:latin typeface="Gotham-Bold"/>
              </a:rPr>
              <a:t>This necessarily introduces </a:t>
            </a:r>
            <a:r>
              <a:rPr lang="en-US" sz="2400" b="1" dirty="0">
                <a:latin typeface="Gotham-Bold"/>
              </a:rPr>
              <a:t>distortion</a:t>
            </a:r>
            <a:r>
              <a:rPr lang="en-US" sz="2400" dirty="0">
                <a:latin typeface="Gotham-Bold"/>
              </a:rPr>
              <a:t>, which might impact your maps and spatial analyses!</a:t>
            </a: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058603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Map Projections: 3D to 2D</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pic>
        <p:nvPicPr>
          <p:cNvPr id="6" name="Google Shape;552;p72">
            <a:extLst>
              <a:ext uri="{FF2B5EF4-FFF2-40B4-BE49-F238E27FC236}">
                <a16:creationId xmlns:a16="http://schemas.microsoft.com/office/drawing/2014/main" id="{5727828C-A3DF-7A8C-27C8-C96D5BD76FAD}"/>
              </a:ext>
            </a:extLst>
          </p:cNvPr>
          <p:cNvPicPr preferRelativeResize="0"/>
          <p:nvPr/>
        </p:nvPicPr>
        <p:blipFill>
          <a:blip r:embed="rId3">
            <a:alphaModFix/>
          </a:blip>
          <a:stretch>
            <a:fillRect/>
          </a:stretch>
        </p:blipFill>
        <p:spPr>
          <a:xfrm>
            <a:off x="1308176" y="802617"/>
            <a:ext cx="6527647" cy="4340885"/>
          </a:xfrm>
          <a:prstGeom prst="rect">
            <a:avLst/>
          </a:prstGeom>
          <a:noFill/>
          <a:ln>
            <a:noFill/>
          </a:ln>
        </p:spPr>
      </p:pic>
    </p:spTree>
    <p:extLst>
      <p:ext uri="{BB962C8B-B14F-4D97-AF65-F5344CB8AC3E}">
        <p14:creationId xmlns:p14="http://schemas.microsoft.com/office/powerpoint/2010/main" val="19733331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Map Projections: 3D to 2D</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pic>
        <p:nvPicPr>
          <p:cNvPr id="6" name="Google Shape;559;p73">
            <a:extLst>
              <a:ext uri="{FF2B5EF4-FFF2-40B4-BE49-F238E27FC236}">
                <a16:creationId xmlns:a16="http://schemas.microsoft.com/office/drawing/2014/main" id="{7E20FDCA-D866-7E22-4425-181E1659D64D}"/>
              </a:ext>
            </a:extLst>
          </p:cNvPr>
          <p:cNvPicPr preferRelativeResize="0"/>
          <p:nvPr/>
        </p:nvPicPr>
        <p:blipFill>
          <a:blip r:embed="rId3">
            <a:alphaModFix/>
          </a:blip>
          <a:stretch>
            <a:fillRect/>
          </a:stretch>
        </p:blipFill>
        <p:spPr>
          <a:xfrm>
            <a:off x="0" y="0"/>
            <a:ext cx="9144000" cy="5143500"/>
          </a:xfrm>
          <a:prstGeom prst="rect">
            <a:avLst/>
          </a:prstGeom>
          <a:noFill/>
          <a:ln>
            <a:noFill/>
          </a:ln>
        </p:spPr>
      </p:pic>
    </p:spTree>
    <p:extLst>
      <p:ext uri="{BB962C8B-B14F-4D97-AF65-F5344CB8AC3E}">
        <p14:creationId xmlns:p14="http://schemas.microsoft.com/office/powerpoint/2010/main" val="1345854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Map Projections: 3D to 2D</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5" name="Content Placeholder 4">
            <a:extLst>
              <a:ext uri="{FF2B5EF4-FFF2-40B4-BE49-F238E27FC236}">
                <a16:creationId xmlns:a16="http://schemas.microsoft.com/office/drawing/2014/main" id="{8CCE22E7-59BD-6CE8-0E02-081CF6175477}"/>
              </a:ext>
            </a:extLst>
          </p:cNvPr>
          <p:cNvSpPr>
            <a:spLocks noGrp="1"/>
          </p:cNvSpPr>
          <p:nvPr>
            <p:ph idx="1"/>
          </p:nvPr>
        </p:nvSpPr>
        <p:spPr/>
        <p:txBody>
          <a:bodyPr/>
          <a:lstStyle/>
          <a:p>
            <a:endParaRPr lang="en-US"/>
          </a:p>
        </p:txBody>
      </p:sp>
      <p:pic>
        <p:nvPicPr>
          <p:cNvPr id="6" name="Google Shape;566;p74">
            <a:extLst>
              <a:ext uri="{FF2B5EF4-FFF2-40B4-BE49-F238E27FC236}">
                <a16:creationId xmlns:a16="http://schemas.microsoft.com/office/drawing/2014/main" id="{AFD9701A-9077-0633-F303-203E54738447}"/>
              </a:ext>
            </a:extLst>
          </p:cNvPr>
          <p:cNvPicPr preferRelativeResize="0"/>
          <p:nvPr/>
        </p:nvPicPr>
        <p:blipFill>
          <a:blip r:embed="rId3">
            <a:alphaModFix/>
          </a:blip>
          <a:stretch>
            <a:fillRect/>
          </a:stretch>
        </p:blipFill>
        <p:spPr>
          <a:xfrm>
            <a:off x="0" y="0"/>
            <a:ext cx="9144000" cy="5143500"/>
          </a:xfrm>
          <a:prstGeom prst="rect">
            <a:avLst/>
          </a:prstGeom>
          <a:noFill/>
          <a:ln>
            <a:noFill/>
          </a:ln>
        </p:spPr>
      </p:pic>
    </p:spTree>
    <p:extLst>
      <p:ext uri="{BB962C8B-B14F-4D97-AF65-F5344CB8AC3E}">
        <p14:creationId xmlns:p14="http://schemas.microsoft.com/office/powerpoint/2010/main" val="4353412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Mercator Projection: Preserves Angles</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mercator-projection">
            <a:extLst>
              <a:ext uri="{FF2B5EF4-FFF2-40B4-BE49-F238E27FC236}">
                <a16:creationId xmlns:a16="http://schemas.microsoft.com/office/drawing/2014/main" id="{CF62AA44-A2F9-E806-F5B3-E442E524D95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143256" y="775426"/>
            <a:ext cx="4676838" cy="43924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80028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gall-peters-projection">
            <a:extLst>
              <a:ext uri="{FF2B5EF4-FFF2-40B4-BE49-F238E27FC236}">
                <a16:creationId xmlns:a16="http://schemas.microsoft.com/office/drawing/2014/main" id="{5BBDD80D-EA60-8347-AACC-C430912AE7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7708" y="824952"/>
            <a:ext cx="6748583" cy="429913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Gall-Peters Projection: Preserves Area         </a:t>
            </a:r>
            <a:r>
              <a:rPr lang="en-US" sz="2000" dirty="0">
                <a:latin typeface="Gotham-Bold"/>
                <a:hlinkClick r:id="rId4"/>
              </a:rPr>
              <a:t>Relevant XKCD comic (977)</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814673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Equirectangular Projection: Preserves Distance</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pic>
        <p:nvPicPr>
          <p:cNvPr id="4098" name="Picture 2" descr="rectang-35-6-1">
            <a:extLst>
              <a:ext uri="{FF2B5EF4-FFF2-40B4-BE49-F238E27FC236}">
                <a16:creationId xmlns:a16="http://schemas.microsoft.com/office/drawing/2014/main" id="{2C743310-22DF-EA3E-B6E0-3B469566D9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6974" y="789489"/>
            <a:ext cx="7090051" cy="43540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0322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274;p41">
            <a:extLst>
              <a:ext uri="{FF2B5EF4-FFF2-40B4-BE49-F238E27FC236}">
                <a16:creationId xmlns:a16="http://schemas.microsoft.com/office/drawing/2014/main" id="{3DBB44D3-AB09-D319-E916-C3BC1BC53A4E}"/>
              </a:ext>
            </a:extLst>
          </p:cNvPr>
          <p:cNvPicPr preferRelativeResize="0"/>
          <p:nvPr/>
        </p:nvPicPr>
        <p:blipFill rotWithShape="1">
          <a:blip r:embed="rId3">
            <a:alphaModFix/>
          </a:blip>
          <a:srcRect t="16585" b="13815"/>
          <a:stretch/>
        </p:blipFill>
        <p:spPr>
          <a:xfrm>
            <a:off x="2052709" y="3262600"/>
            <a:ext cx="4804574" cy="1880901"/>
          </a:xfrm>
          <a:prstGeom prst="rect">
            <a:avLst/>
          </a:prstGeom>
          <a:noFill/>
          <a:ln>
            <a:noFill/>
          </a:ln>
        </p:spPr>
      </p:pic>
      <p:pic>
        <p:nvPicPr>
          <p:cNvPr id="6" name="Picture 5" descr="Diagram&#10;&#10;Description automatically generated">
            <a:extLst>
              <a:ext uri="{FF2B5EF4-FFF2-40B4-BE49-F238E27FC236}">
                <a16:creationId xmlns:a16="http://schemas.microsoft.com/office/drawing/2014/main" id="{C6F69071-3193-65D0-E7CF-F1A8753FF145}"/>
              </a:ext>
            </a:extLst>
          </p:cNvPr>
          <p:cNvPicPr>
            <a:picLocks noChangeAspect="1"/>
          </p:cNvPicPr>
          <p:nvPr/>
        </p:nvPicPr>
        <p:blipFill>
          <a:blip r:embed="rId4"/>
          <a:stretch>
            <a:fillRect/>
          </a:stretch>
        </p:blipFill>
        <p:spPr>
          <a:xfrm>
            <a:off x="1363321" y="0"/>
            <a:ext cx="6417357" cy="5143500"/>
          </a:xfrm>
          <a:prstGeom prst="rect">
            <a:avLst/>
          </a:prstGeom>
        </p:spPr>
      </p:pic>
    </p:spTree>
    <p:extLst>
      <p:ext uri="{BB962C8B-B14F-4D97-AF65-F5344CB8AC3E}">
        <p14:creationId xmlns:p14="http://schemas.microsoft.com/office/powerpoint/2010/main" val="17977349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Projected Coordinate System (PCS)</a:t>
            </a:r>
            <a:endParaRPr lang="en-US" sz="2400" dirty="0">
              <a:latin typeface="Gotham-Bold"/>
              <a:cs typeface="Arial" panose="020B0604020202020204" pitchFamily="34" charset="0"/>
            </a:endParaRPr>
          </a:p>
        </p:txBody>
      </p:sp>
      <p:sp>
        <p:nvSpPr>
          <p:cNvPr id="3" name="Content Placeholder 2">
            <a:extLst>
              <a:ext uri="{FF2B5EF4-FFF2-40B4-BE49-F238E27FC236}">
                <a16:creationId xmlns:a16="http://schemas.microsoft.com/office/drawing/2014/main" id="{6F884FEB-31CE-CF4D-ACF6-3B4FA79E6990}"/>
              </a:ext>
            </a:extLst>
          </p:cNvPr>
          <p:cNvSpPr>
            <a:spLocks noGrp="1"/>
          </p:cNvSpPr>
          <p:nvPr>
            <p:ph idx="1"/>
          </p:nvPr>
        </p:nvSpPr>
        <p:spPr>
          <a:xfrm>
            <a:off x="366874" y="914405"/>
            <a:ext cx="8319925" cy="3747046"/>
          </a:xfrm>
        </p:spPr>
        <p:txBody>
          <a:bodyPr/>
          <a:lstStyle/>
          <a:p>
            <a:pPr marL="0" indent="0">
              <a:buNone/>
            </a:pPr>
            <a:r>
              <a:rPr lang="en-US" sz="2400" dirty="0">
                <a:latin typeface="Gotham-Bold"/>
              </a:rPr>
              <a:t>In short: </a:t>
            </a:r>
          </a:p>
          <a:p>
            <a:pPr>
              <a:buFont typeface="Arial" panose="020B0604020202020204" pitchFamily="34" charset="0"/>
              <a:buChar char="•"/>
            </a:pPr>
            <a:r>
              <a:rPr lang="en-US" sz="2400" dirty="0">
                <a:latin typeface="Gotham-Bold"/>
              </a:rPr>
              <a:t>Cartography is bonkers </a:t>
            </a:r>
          </a:p>
          <a:p>
            <a:pPr>
              <a:buFont typeface="Arial" panose="020B0604020202020204" pitchFamily="34" charset="0"/>
              <a:buChar char="•"/>
            </a:pPr>
            <a:r>
              <a:rPr lang="en-US" sz="2400" dirty="0">
                <a:latin typeface="Gotham-Bold"/>
              </a:rPr>
              <a:t>Map projections are needed to go from a 3D datum to 2D coordinates (i.e. making maps)</a:t>
            </a:r>
          </a:p>
          <a:p>
            <a:pPr>
              <a:buFont typeface="Arial" panose="020B0604020202020204" pitchFamily="34" charset="0"/>
              <a:buChar char="•"/>
            </a:pPr>
            <a:r>
              <a:rPr lang="en-US" sz="2400" dirty="0">
                <a:latin typeface="Gotham-Bold"/>
              </a:rPr>
              <a:t>They introduce distortion in at least area, shape, distance, or direction</a:t>
            </a:r>
          </a:p>
          <a:p>
            <a:pPr marL="0" indent="0">
              <a:buNone/>
            </a:pPr>
            <a:endParaRPr lang="en-US" sz="2400" dirty="0">
              <a:latin typeface="Gotham-Bold"/>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pic>
        <p:nvPicPr>
          <p:cNvPr id="4" name="Google Shape;274;p41">
            <a:extLst>
              <a:ext uri="{FF2B5EF4-FFF2-40B4-BE49-F238E27FC236}">
                <a16:creationId xmlns:a16="http://schemas.microsoft.com/office/drawing/2014/main" id="{3DBB44D3-AB09-D319-E916-C3BC1BC53A4E}"/>
              </a:ext>
            </a:extLst>
          </p:cNvPr>
          <p:cNvPicPr preferRelativeResize="0"/>
          <p:nvPr/>
        </p:nvPicPr>
        <p:blipFill rotWithShape="1">
          <a:blip r:embed="rId3">
            <a:alphaModFix/>
          </a:blip>
          <a:srcRect t="16585" b="13815"/>
          <a:stretch/>
        </p:blipFill>
        <p:spPr>
          <a:xfrm>
            <a:off x="2052709" y="3262600"/>
            <a:ext cx="4804574" cy="1880901"/>
          </a:xfrm>
          <a:prstGeom prst="rect">
            <a:avLst/>
          </a:prstGeom>
          <a:noFill/>
          <a:ln>
            <a:noFill/>
          </a:ln>
        </p:spPr>
      </p:pic>
    </p:spTree>
    <p:extLst>
      <p:ext uri="{BB962C8B-B14F-4D97-AF65-F5344CB8AC3E}">
        <p14:creationId xmlns:p14="http://schemas.microsoft.com/office/powerpoint/2010/main" val="580906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Geographic Data</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6" name="Google Shape;197;p34">
            <a:extLst>
              <a:ext uri="{FF2B5EF4-FFF2-40B4-BE49-F238E27FC236}">
                <a16:creationId xmlns:a16="http://schemas.microsoft.com/office/drawing/2014/main" id="{1B30CD40-4E4F-FBEE-207A-0A71547E3229}"/>
              </a:ext>
            </a:extLst>
          </p:cNvPr>
          <p:cNvSpPr txBox="1">
            <a:spLocks/>
          </p:cNvSpPr>
          <p:nvPr/>
        </p:nvSpPr>
        <p:spPr bwMode="auto">
          <a:xfrm>
            <a:off x="4164075" y="1051733"/>
            <a:ext cx="4668300" cy="34164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dirty="0">
                <a:latin typeface="Gotham-Bold"/>
              </a:rPr>
              <a:t>A single unit of geographic data includes:</a:t>
            </a:r>
          </a:p>
          <a:p>
            <a:pPr marL="0" indent="0">
              <a:spcBef>
                <a:spcPts val="1600"/>
              </a:spcBef>
              <a:spcAft>
                <a:spcPts val="0"/>
              </a:spcAft>
              <a:buFont typeface="+mj-lt"/>
              <a:buNone/>
            </a:pPr>
            <a:r>
              <a:rPr lang="en-US" b="1" dirty="0">
                <a:latin typeface="Gotham-Bold"/>
              </a:rPr>
              <a:t>1. Location (where)</a:t>
            </a:r>
            <a:r>
              <a:rPr lang="en-US" dirty="0">
                <a:latin typeface="Gotham-Bold"/>
              </a:rPr>
              <a:t>: </a:t>
            </a:r>
            <a:r>
              <a:rPr lang="en-US" dirty="0" err="1">
                <a:latin typeface="Gotham-Bold"/>
              </a:rPr>
              <a:t>Anatone</a:t>
            </a:r>
            <a:br>
              <a:rPr lang="en-US" dirty="0">
                <a:latin typeface="Gotham-Bold"/>
              </a:rPr>
            </a:br>
            <a:r>
              <a:rPr lang="en-US" b="1" dirty="0">
                <a:latin typeface="Gotham-Bold"/>
              </a:rPr>
              <a:t>2. Attributes (what)</a:t>
            </a:r>
            <a:r>
              <a:rPr lang="en-US" dirty="0">
                <a:latin typeface="Gotham-Bold"/>
              </a:rPr>
              <a:t>: </a:t>
            </a:r>
            <a:r>
              <a:rPr lang="en-US" i="1" dirty="0">
                <a:latin typeface="Gotham-Bold"/>
              </a:rPr>
              <a:t>data that describe the location</a:t>
            </a:r>
            <a:endParaRPr lang="en-US" dirty="0">
              <a:latin typeface="Gotham-Bold"/>
            </a:endParaRPr>
          </a:p>
          <a:p>
            <a:pPr marL="0" indent="0">
              <a:lnSpc>
                <a:spcPct val="112000"/>
              </a:lnSpc>
              <a:spcBef>
                <a:spcPts val="1600"/>
              </a:spcBef>
              <a:spcAft>
                <a:spcPts val="2400"/>
              </a:spcAft>
              <a:buFont typeface="+mj-lt"/>
              <a:buNone/>
            </a:pPr>
            <a:r>
              <a:rPr lang="en-US" dirty="0">
                <a:latin typeface="Gotham-Bold"/>
              </a:rPr>
              <a:t>Also great to have metadata:</a:t>
            </a:r>
            <a:br>
              <a:rPr lang="en-US" dirty="0">
                <a:latin typeface="Gotham-Bold"/>
              </a:rPr>
            </a:br>
            <a:br>
              <a:rPr lang="en-US" dirty="0">
                <a:latin typeface="Gotham-Bold"/>
              </a:rPr>
            </a:br>
            <a:r>
              <a:rPr lang="en-US" b="1" dirty="0">
                <a:latin typeface="Gotham-Bold"/>
              </a:rPr>
              <a:t>When</a:t>
            </a:r>
            <a:r>
              <a:rPr lang="en-US" dirty="0">
                <a:latin typeface="Gotham-Bold"/>
              </a:rPr>
              <a:t>: 2003</a:t>
            </a:r>
            <a:br>
              <a:rPr lang="en-US" dirty="0">
                <a:latin typeface="Gotham-Bold"/>
              </a:rPr>
            </a:br>
            <a:r>
              <a:rPr lang="en-US" b="1" dirty="0">
                <a:latin typeface="Gotham-Bold"/>
              </a:rPr>
              <a:t>Who</a:t>
            </a:r>
            <a:r>
              <a:rPr lang="en-US" dirty="0">
                <a:latin typeface="Gotham-Bold"/>
              </a:rPr>
              <a:t>: </a:t>
            </a:r>
            <a:r>
              <a:rPr lang="en-US" dirty="0" err="1">
                <a:latin typeface="Gotham-Bold"/>
              </a:rPr>
              <a:t>Anatone</a:t>
            </a:r>
            <a:r>
              <a:rPr lang="en-US" dirty="0">
                <a:latin typeface="Gotham-Bold"/>
              </a:rPr>
              <a:t> 4-H</a:t>
            </a:r>
            <a:br>
              <a:rPr lang="en-US" dirty="0">
                <a:latin typeface="Gotham-Bold"/>
              </a:rPr>
            </a:br>
            <a:r>
              <a:rPr lang="en-US" b="1" dirty="0">
                <a:latin typeface="Gotham-Bold"/>
              </a:rPr>
              <a:t>How</a:t>
            </a:r>
            <a:r>
              <a:rPr lang="en-US" dirty="0">
                <a:latin typeface="Gotham-Bold"/>
              </a:rPr>
              <a:t>: local census?</a:t>
            </a:r>
          </a:p>
        </p:txBody>
      </p:sp>
      <p:pic>
        <p:nvPicPr>
          <p:cNvPr id="8" name="Google Shape;198;p34">
            <a:extLst>
              <a:ext uri="{FF2B5EF4-FFF2-40B4-BE49-F238E27FC236}">
                <a16:creationId xmlns:a16="http://schemas.microsoft.com/office/drawing/2014/main" id="{5F82649F-F3AC-3A26-3AA2-8BDEE9020953}"/>
              </a:ext>
            </a:extLst>
          </p:cNvPr>
          <p:cNvPicPr preferRelativeResize="0"/>
          <p:nvPr/>
        </p:nvPicPr>
        <p:blipFill rotWithShape="1">
          <a:blip r:embed="rId3">
            <a:alphaModFix/>
          </a:blip>
          <a:srcRect l="10155" r="14842" b="5177"/>
          <a:stretch/>
        </p:blipFill>
        <p:spPr>
          <a:xfrm>
            <a:off x="311625" y="1297983"/>
            <a:ext cx="3609200" cy="3115750"/>
          </a:xfrm>
          <a:prstGeom prst="rect">
            <a:avLst/>
          </a:prstGeom>
          <a:noFill/>
          <a:ln>
            <a:noFill/>
          </a:ln>
        </p:spPr>
      </p:pic>
    </p:spTree>
    <p:extLst>
      <p:ext uri="{BB962C8B-B14F-4D97-AF65-F5344CB8AC3E}">
        <p14:creationId xmlns:p14="http://schemas.microsoft.com/office/powerpoint/2010/main" val="7185982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Projected Coordinate System (PCS)</a:t>
            </a:r>
            <a:endParaRPr lang="en-US" sz="2400" dirty="0">
              <a:latin typeface="Gotham-Bold"/>
              <a:cs typeface="Arial" panose="020B0604020202020204" pitchFamily="34" charset="0"/>
            </a:endParaRPr>
          </a:p>
        </p:txBody>
      </p:sp>
      <p:sp>
        <p:nvSpPr>
          <p:cNvPr id="3" name="Content Placeholder 2">
            <a:extLst>
              <a:ext uri="{FF2B5EF4-FFF2-40B4-BE49-F238E27FC236}">
                <a16:creationId xmlns:a16="http://schemas.microsoft.com/office/drawing/2014/main" id="{6F884FEB-31CE-CF4D-ACF6-3B4FA79E6990}"/>
              </a:ext>
            </a:extLst>
          </p:cNvPr>
          <p:cNvSpPr>
            <a:spLocks noGrp="1"/>
          </p:cNvSpPr>
          <p:nvPr>
            <p:ph idx="1"/>
          </p:nvPr>
        </p:nvSpPr>
        <p:spPr>
          <a:xfrm>
            <a:off x="366874" y="914405"/>
            <a:ext cx="8319925" cy="3747046"/>
          </a:xfrm>
        </p:spPr>
        <p:txBody>
          <a:bodyPr/>
          <a:lstStyle/>
          <a:p>
            <a:pPr>
              <a:buFont typeface="Arial" panose="020B0604020202020204" pitchFamily="34" charset="0"/>
              <a:buChar char="•"/>
            </a:pPr>
            <a:r>
              <a:rPr lang="en-US" sz="2400" dirty="0">
                <a:latin typeface="Gotham-Bold"/>
              </a:rPr>
              <a:t>Fortunately for us, the </a:t>
            </a:r>
            <a:r>
              <a:rPr lang="en-US" sz="2400" b="1" dirty="0">
                <a:latin typeface="Consolas" panose="020B0609020204030204" pitchFamily="49" charset="0"/>
              </a:rPr>
              <a:t>sf</a:t>
            </a:r>
            <a:r>
              <a:rPr lang="en-US" sz="2400" dirty="0">
                <a:latin typeface="Gotham-Bold"/>
              </a:rPr>
              <a:t> package in R performs most geometric operations using spherical geometry, so ignores these distortion issues!</a:t>
            </a:r>
          </a:p>
          <a:p>
            <a:pPr>
              <a:buFont typeface="Arial" panose="020B0604020202020204" pitchFamily="34" charset="0"/>
              <a:buChar char="•"/>
            </a:pPr>
            <a:endParaRPr lang="en-US" sz="2400" dirty="0">
              <a:latin typeface="Gotham-Bold"/>
            </a:endParaRPr>
          </a:p>
          <a:p>
            <a:pPr marL="0" indent="0">
              <a:buNone/>
            </a:pPr>
            <a:r>
              <a:rPr lang="en-US" sz="2400" dirty="0">
                <a:latin typeface="Gotham-Bold"/>
              </a:rPr>
              <a:t>We’ll still need to</a:t>
            </a:r>
          </a:p>
          <a:p>
            <a:pPr>
              <a:buFont typeface="Arial" panose="020B0604020202020204" pitchFamily="34" charset="0"/>
              <a:buChar char="•"/>
            </a:pPr>
            <a:r>
              <a:rPr lang="en-US" sz="2400" dirty="0">
                <a:latin typeface="Gotham-Bold"/>
              </a:rPr>
              <a:t>Know the CRS of your input data</a:t>
            </a:r>
          </a:p>
          <a:p>
            <a:pPr>
              <a:buFont typeface="Arial" panose="020B0604020202020204" pitchFamily="34" charset="0"/>
              <a:buChar char="•"/>
            </a:pPr>
            <a:r>
              <a:rPr lang="en-US" sz="2400" dirty="0">
                <a:latin typeface="Gotham-Bold"/>
              </a:rPr>
              <a:t>Select the CRS that is most suitable for your data and application (we’ll learn how to transform to other CRSs)</a:t>
            </a:r>
          </a:p>
          <a:p>
            <a:pPr>
              <a:buFont typeface="Arial" panose="020B0604020202020204" pitchFamily="34" charset="0"/>
              <a:buChar char="•"/>
            </a:pPr>
            <a:r>
              <a:rPr lang="en-US" sz="2400" dirty="0">
                <a:latin typeface="Gotham-Bold"/>
              </a:rPr>
              <a:t>Use a projection </a:t>
            </a:r>
            <a:r>
              <a:rPr lang="en-US" sz="2400">
                <a:latin typeface="Gotham-Bold"/>
              </a:rPr>
              <a:t>for making maps</a:t>
            </a:r>
            <a:endParaRPr lang="en-US" sz="2400" dirty="0">
              <a:latin typeface="Gotham-Bold"/>
            </a:endParaRPr>
          </a:p>
          <a:p>
            <a:pPr marL="0" indent="0">
              <a:buNone/>
            </a:pPr>
            <a:endParaRPr lang="en-US" sz="2400" dirty="0">
              <a:latin typeface="Gotham-Bold"/>
            </a:endParaRPr>
          </a:p>
          <a:p>
            <a:pPr>
              <a:buFont typeface="Arial" panose="020B0604020202020204" pitchFamily="34" charset="0"/>
              <a:buChar char="•"/>
            </a:pPr>
            <a:endParaRPr lang="en-US" sz="2400" dirty="0">
              <a:latin typeface="Gotham-Bold"/>
            </a:endParaRPr>
          </a:p>
          <a:p>
            <a:pPr marL="0" indent="0">
              <a:buNone/>
            </a:pPr>
            <a:endParaRPr lang="en-US" sz="2400" dirty="0">
              <a:latin typeface="Gotham-Bold"/>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055622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4"/>
          <p:cNvSpPr txBox="1">
            <a:spLocks noGrp="1"/>
          </p:cNvSpPr>
          <p:nvPr>
            <p:ph type="sldNum" idx="12"/>
          </p:nvPr>
        </p:nvSpPr>
        <p:spPr>
          <a:xfrm>
            <a:off x="8472458" y="47394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pic>
        <p:nvPicPr>
          <p:cNvPr id="298" name="Google Shape;298;p44"/>
          <p:cNvPicPr preferRelativeResize="0"/>
          <p:nvPr/>
        </p:nvPicPr>
        <p:blipFill>
          <a:blip r:embed="rId3">
            <a:alphaModFix/>
          </a:blip>
          <a:stretch>
            <a:fillRect/>
          </a:stretch>
        </p:blipFill>
        <p:spPr>
          <a:xfrm>
            <a:off x="0" y="0"/>
            <a:ext cx="4057650" cy="2691850"/>
          </a:xfrm>
          <a:prstGeom prst="rect">
            <a:avLst/>
          </a:prstGeom>
          <a:noFill/>
          <a:ln>
            <a:noFill/>
          </a:ln>
        </p:spPr>
      </p:pic>
      <p:pic>
        <p:nvPicPr>
          <p:cNvPr id="299" name="Google Shape;299;p44"/>
          <p:cNvPicPr preferRelativeResize="0"/>
          <p:nvPr/>
        </p:nvPicPr>
        <p:blipFill>
          <a:blip r:embed="rId4">
            <a:alphaModFix/>
          </a:blip>
          <a:stretch>
            <a:fillRect/>
          </a:stretch>
        </p:blipFill>
        <p:spPr>
          <a:xfrm>
            <a:off x="4676775" y="2169461"/>
            <a:ext cx="4467225" cy="2963561"/>
          </a:xfrm>
          <a:prstGeom prst="rect">
            <a:avLst/>
          </a:prstGeom>
          <a:noFill/>
          <a:ln>
            <a:noFill/>
          </a:ln>
        </p:spPr>
      </p:pic>
      <p:pic>
        <p:nvPicPr>
          <p:cNvPr id="300" name="Google Shape;300;p44"/>
          <p:cNvPicPr preferRelativeResize="0"/>
          <p:nvPr/>
        </p:nvPicPr>
        <p:blipFill>
          <a:blip r:embed="rId5">
            <a:alphaModFix/>
          </a:blip>
          <a:stretch>
            <a:fillRect/>
          </a:stretch>
        </p:blipFill>
        <p:spPr>
          <a:xfrm>
            <a:off x="0" y="2512800"/>
            <a:ext cx="4676775" cy="2630697"/>
          </a:xfrm>
          <a:prstGeom prst="rect">
            <a:avLst/>
          </a:prstGeom>
          <a:noFill/>
          <a:ln>
            <a:noFill/>
          </a:ln>
        </p:spPr>
      </p:pic>
      <p:pic>
        <p:nvPicPr>
          <p:cNvPr id="301" name="Google Shape;301;p44"/>
          <p:cNvPicPr preferRelativeResize="0"/>
          <p:nvPr/>
        </p:nvPicPr>
        <p:blipFill>
          <a:blip r:embed="rId6">
            <a:alphaModFix/>
          </a:blip>
          <a:stretch>
            <a:fillRect/>
          </a:stretch>
        </p:blipFill>
        <p:spPr>
          <a:xfrm>
            <a:off x="4680550" y="0"/>
            <a:ext cx="1938325" cy="2198475"/>
          </a:xfrm>
          <a:prstGeom prst="rect">
            <a:avLst/>
          </a:prstGeom>
          <a:noFill/>
          <a:ln>
            <a:noFill/>
          </a:ln>
        </p:spPr>
      </p:pic>
      <p:pic>
        <p:nvPicPr>
          <p:cNvPr id="302" name="Google Shape;302;p44"/>
          <p:cNvPicPr preferRelativeResize="0"/>
          <p:nvPr/>
        </p:nvPicPr>
        <p:blipFill>
          <a:blip r:embed="rId7">
            <a:alphaModFix/>
          </a:blip>
          <a:stretch>
            <a:fillRect/>
          </a:stretch>
        </p:blipFill>
        <p:spPr>
          <a:xfrm>
            <a:off x="7241775" y="0"/>
            <a:ext cx="1902215" cy="2198477"/>
          </a:xfrm>
          <a:prstGeom prst="rect">
            <a:avLst/>
          </a:prstGeom>
          <a:noFill/>
          <a:ln>
            <a:noFill/>
          </a:ln>
        </p:spPr>
      </p:pic>
      <p:sp>
        <p:nvSpPr>
          <p:cNvPr id="303" name="Google Shape;303;p44"/>
          <p:cNvSpPr/>
          <p:nvPr/>
        </p:nvSpPr>
        <p:spPr>
          <a:xfrm>
            <a:off x="9525" y="-28575"/>
            <a:ext cx="9144000" cy="5143500"/>
          </a:xfrm>
          <a:prstGeom prst="rect">
            <a:avLst/>
          </a:prstGeom>
          <a:solidFill>
            <a:srgbClr val="EEEEEE">
              <a:alpha val="20110"/>
            </a:srgbClr>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4"/>
          <p:cNvSpPr txBox="1">
            <a:spLocks noGrp="1"/>
          </p:cNvSpPr>
          <p:nvPr>
            <p:ph type="title"/>
          </p:nvPr>
        </p:nvSpPr>
        <p:spPr>
          <a:xfrm>
            <a:off x="321225" y="2122275"/>
            <a:ext cx="8520600" cy="841800"/>
          </a:xfrm>
          <a:prstGeom prst="rect">
            <a:avLst/>
          </a:prstGeom>
          <a:solidFill>
            <a:schemeClr val="accent3">
              <a:lumMod val="50000"/>
            </a:schemeClr>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solidFill>
                  <a:srgbClr val="FFFFFF"/>
                </a:solidFill>
                <a:latin typeface="Gotham-Bold"/>
              </a:rPr>
              <a:t>Types of Spatial Data</a:t>
            </a:r>
            <a:endParaRPr sz="4400" dirty="0">
              <a:solidFill>
                <a:srgbClr val="FFFFFF"/>
              </a:solidFill>
              <a:latin typeface="Gotham-Bo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Types of Spatial Data</a:t>
            </a:r>
            <a:endParaRPr lang="en-US" sz="2400" dirty="0">
              <a:latin typeface="Gotham-Bold"/>
              <a:cs typeface="Arial" panose="020B0604020202020204" pitchFamily="34" charset="0"/>
            </a:endParaRPr>
          </a:p>
        </p:txBody>
      </p:sp>
      <p:sp>
        <p:nvSpPr>
          <p:cNvPr id="3" name="Content Placeholder 2">
            <a:extLst>
              <a:ext uri="{FF2B5EF4-FFF2-40B4-BE49-F238E27FC236}">
                <a16:creationId xmlns:a16="http://schemas.microsoft.com/office/drawing/2014/main" id="{6F884FEB-31CE-CF4D-ACF6-3B4FA79E6990}"/>
              </a:ext>
            </a:extLst>
          </p:cNvPr>
          <p:cNvSpPr>
            <a:spLocks noGrp="1"/>
          </p:cNvSpPr>
          <p:nvPr>
            <p:ph idx="1"/>
          </p:nvPr>
        </p:nvSpPr>
        <p:spPr>
          <a:xfrm>
            <a:off x="366874" y="990099"/>
            <a:ext cx="8319925" cy="543833"/>
          </a:xfrm>
        </p:spPr>
        <p:txBody>
          <a:bodyPr/>
          <a:lstStyle/>
          <a:p>
            <a:pPr marL="0" indent="0">
              <a:buNone/>
            </a:pPr>
            <a:r>
              <a:rPr lang="en-US" sz="2400" dirty="0">
                <a:latin typeface="Gotham-Bold"/>
              </a:rPr>
              <a:t>There are </a:t>
            </a:r>
            <a:r>
              <a:rPr lang="en-US" sz="2400" b="1" dirty="0">
                <a:latin typeface="Gotham-Bold"/>
              </a:rPr>
              <a:t>two </a:t>
            </a:r>
            <a:r>
              <a:rPr lang="en-US" sz="2400" dirty="0">
                <a:latin typeface="Gotham-Bold"/>
              </a:rPr>
              <a:t>main spatial data structures:</a:t>
            </a:r>
          </a:p>
          <a:p>
            <a:endParaRPr lang="en-US" sz="2400" dirty="0">
              <a:latin typeface="Gotham-Bold"/>
            </a:endParaRPr>
          </a:p>
          <a:p>
            <a:pPr marL="0" indent="0">
              <a:buNone/>
            </a:pPr>
            <a:endParaRPr lang="en-US" sz="2400" dirty="0">
              <a:latin typeface="Gotham-Bold"/>
            </a:endParaRPr>
          </a:p>
          <a:p>
            <a:pPr marL="0" indent="0">
              <a:buNone/>
            </a:pPr>
            <a:endParaRPr lang="en-US" sz="2400" dirty="0">
              <a:latin typeface="Gotham-Bold"/>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4" name="Google Shape;197;p34">
            <a:extLst>
              <a:ext uri="{FF2B5EF4-FFF2-40B4-BE49-F238E27FC236}">
                <a16:creationId xmlns:a16="http://schemas.microsoft.com/office/drawing/2014/main" id="{28357C67-8CBB-BDF3-57FF-B888F91D988D}"/>
              </a:ext>
            </a:extLst>
          </p:cNvPr>
          <p:cNvSpPr txBox="1">
            <a:spLocks/>
          </p:cNvSpPr>
          <p:nvPr/>
        </p:nvSpPr>
        <p:spPr bwMode="auto">
          <a:xfrm>
            <a:off x="1944901" y="1535889"/>
            <a:ext cx="1007022" cy="56318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b="1" dirty="0">
                <a:latin typeface="Gotham-Bold"/>
              </a:rPr>
              <a:t>Vector</a:t>
            </a:r>
          </a:p>
        </p:txBody>
      </p:sp>
      <p:sp>
        <p:nvSpPr>
          <p:cNvPr id="6" name="Google Shape;197;p34">
            <a:extLst>
              <a:ext uri="{FF2B5EF4-FFF2-40B4-BE49-F238E27FC236}">
                <a16:creationId xmlns:a16="http://schemas.microsoft.com/office/drawing/2014/main" id="{37F11348-0983-461F-0232-82BE560E4F2D}"/>
              </a:ext>
            </a:extLst>
          </p:cNvPr>
          <p:cNvSpPr txBox="1">
            <a:spLocks/>
          </p:cNvSpPr>
          <p:nvPr/>
        </p:nvSpPr>
        <p:spPr bwMode="auto">
          <a:xfrm>
            <a:off x="6418993" y="1538491"/>
            <a:ext cx="1007023" cy="56318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b="1" dirty="0">
                <a:latin typeface="Gotham-Bold"/>
              </a:rPr>
              <a:t>Raster</a:t>
            </a:r>
          </a:p>
        </p:txBody>
      </p:sp>
      <p:pic>
        <p:nvPicPr>
          <p:cNvPr id="6146" name="Picture 2" descr="Global view of Earth's city lights from a composite assembled from Day/Night data acquired by the Suomi National Polar-orbiting Partnership (Suomi NPP) satellite. The data were acquired over nine days in April 2012 and thirteen days in October 2012.">
            <a:extLst>
              <a:ext uri="{FF2B5EF4-FFF2-40B4-BE49-F238E27FC236}">
                <a16:creationId xmlns:a16="http://schemas.microsoft.com/office/drawing/2014/main" id="{474A59E6-699E-8355-4E68-A14C72E1E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93442" y="2077129"/>
            <a:ext cx="3351421" cy="274831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picture containing map&#10;&#10;Description automatically generated">
            <a:extLst>
              <a:ext uri="{FF2B5EF4-FFF2-40B4-BE49-F238E27FC236}">
                <a16:creationId xmlns:a16="http://schemas.microsoft.com/office/drawing/2014/main" id="{79DB7E57-6231-2946-4B02-B6D1B772BC6F}"/>
              </a:ext>
            </a:extLst>
          </p:cNvPr>
          <p:cNvPicPr>
            <a:picLocks noChangeAspect="1"/>
          </p:cNvPicPr>
          <p:nvPr/>
        </p:nvPicPr>
        <p:blipFill rotWithShape="1">
          <a:blip r:embed="rId4"/>
          <a:srcRect l="25492"/>
          <a:stretch/>
        </p:blipFill>
        <p:spPr>
          <a:xfrm>
            <a:off x="772701" y="2077129"/>
            <a:ext cx="3351421" cy="2748318"/>
          </a:xfrm>
          <a:prstGeom prst="rect">
            <a:avLst/>
          </a:prstGeom>
        </p:spPr>
      </p:pic>
    </p:spTree>
    <p:extLst>
      <p:ext uri="{BB962C8B-B14F-4D97-AF65-F5344CB8AC3E}">
        <p14:creationId xmlns:p14="http://schemas.microsoft.com/office/powerpoint/2010/main" val="10130071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oogle Shape;321;p46">
            <a:extLst>
              <a:ext uri="{FF2B5EF4-FFF2-40B4-BE49-F238E27FC236}">
                <a16:creationId xmlns:a16="http://schemas.microsoft.com/office/drawing/2014/main" id="{6B9CB349-4CDB-080C-82A1-7C47AEE22A34}"/>
              </a:ext>
            </a:extLst>
          </p:cNvPr>
          <p:cNvPicPr preferRelativeResize="0"/>
          <p:nvPr/>
        </p:nvPicPr>
        <p:blipFill rotWithShape="1">
          <a:blip r:embed="rId3">
            <a:alphaModFix/>
          </a:blip>
          <a:srcRect t="7548" b="5309"/>
          <a:stretch/>
        </p:blipFill>
        <p:spPr>
          <a:xfrm>
            <a:off x="571500" y="882026"/>
            <a:ext cx="8001000" cy="3921948"/>
          </a:xfrm>
          <a:prstGeom prst="rect">
            <a:avLst/>
          </a:prstGeom>
          <a:noFill/>
          <a:ln>
            <a:noFill/>
          </a:ln>
        </p:spPr>
      </p:pic>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dirty="0">
                <a:latin typeface="Gotham-Bold"/>
                <a:cs typeface="Arial" panose="020B0604020202020204" pitchFamily="34" charset="0"/>
              </a:rPr>
              <a:t>Vector Data: “Connect the Dots”</a:t>
            </a: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876010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dirty="0">
                <a:latin typeface="Gotham-Bold"/>
                <a:cs typeface="Arial" panose="020B0604020202020204" pitchFamily="34" charset="0"/>
              </a:rPr>
              <a:t>Vector Data: Points, Lines, and Polygons</a:t>
            </a: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pic>
        <p:nvPicPr>
          <p:cNvPr id="3" name="Google Shape;331;p47">
            <a:extLst>
              <a:ext uri="{FF2B5EF4-FFF2-40B4-BE49-F238E27FC236}">
                <a16:creationId xmlns:a16="http://schemas.microsoft.com/office/drawing/2014/main" id="{44E07A08-1435-0E89-2D76-FCA6E8CEDE95}"/>
              </a:ext>
            </a:extLst>
          </p:cNvPr>
          <p:cNvPicPr preferRelativeResize="0"/>
          <p:nvPr/>
        </p:nvPicPr>
        <p:blipFill>
          <a:blip r:embed="rId3">
            <a:alphaModFix/>
          </a:blip>
          <a:stretch>
            <a:fillRect/>
          </a:stretch>
        </p:blipFill>
        <p:spPr>
          <a:xfrm>
            <a:off x="0" y="971550"/>
            <a:ext cx="9105900" cy="3200400"/>
          </a:xfrm>
          <a:prstGeom prst="rect">
            <a:avLst/>
          </a:prstGeom>
          <a:noFill/>
          <a:ln>
            <a:noFill/>
          </a:ln>
        </p:spPr>
      </p:pic>
    </p:spTree>
    <p:extLst>
      <p:ext uri="{BB962C8B-B14F-4D97-AF65-F5344CB8AC3E}">
        <p14:creationId xmlns:p14="http://schemas.microsoft.com/office/powerpoint/2010/main" val="14249734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dirty="0">
                <a:latin typeface="Gotham-Bold"/>
                <a:cs typeface="Arial" panose="020B0604020202020204" pitchFamily="34" charset="0"/>
              </a:rPr>
              <a:t>Vector Data with Attributes</a:t>
            </a: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4" name="Content Placeholder 2">
            <a:extLst>
              <a:ext uri="{FF2B5EF4-FFF2-40B4-BE49-F238E27FC236}">
                <a16:creationId xmlns:a16="http://schemas.microsoft.com/office/drawing/2014/main" id="{BAA08CEC-3EC8-968B-D67E-2AF57EB027A7}"/>
              </a:ext>
            </a:extLst>
          </p:cNvPr>
          <p:cNvSpPr>
            <a:spLocks noGrp="1"/>
          </p:cNvSpPr>
          <p:nvPr>
            <p:ph idx="1"/>
          </p:nvPr>
        </p:nvSpPr>
        <p:spPr>
          <a:xfrm>
            <a:off x="366875" y="914405"/>
            <a:ext cx="4433726" cy="3747046"/>
          </a:xfrm>
        </p:spPr>
        <p:txBody>
          <a:bodyPr/>
          <a:lstStyle/>
          <a:p>
            <a:pPr marL="0" indent="0">
              <a:buNone/>
            </a:pPr>
            <a:r>
              <a:rPr lang="en-US" sz="2400" dirty="0">
                <a:latin typeface="Gotham-Bold"/>
              </a:rPr>
              <a:t>Each row represents one geospatial </a:t>
            </a:r>
            <a:r>
              <a:rPr lang="en-US" sz="2400" b="1" dirty="0">
                <a:latin typeface="Gotham-Bold"/>
              </a:rPr>
              <a:t>feature</a:t>
            </a:r>
            <a:endParaRPr lang="en-US" sz="2400" dirty="0">
              <a:latin typeface="Gotham-Bold"/>
            </a:endParaRPr>
          </a:p>
          <a:p>
            <a:pPr marL="0" indent="0">
              <a:buNone/>
            </a:pPr>
            <a:endParaRPr lang="en-US" sz="1000" dirty="0">
              <a:latin typeface="Gotham-Bold"/>
            </a:endParaRPr>
          </a:p>
        </p:txBody>
      </p:sp>
      <p:graphicFrame>
        <p:nvGraphicFramePr>
          <p:cNvPr id="8" name="Table 7">
            <a:extLst>
              <a:ext uri="{FF2B5EF4-FFF2-40B4-BE49-F238E27FC236}">
                <a16:creationId xmlns:a16="http://schemas.microsoft.com/office/drawing/2014/main" id="{1E841486-BD86-5115-7AB5-78DBB93F4BDB}"/>
              </a:ext>
            </a:extLst>
          </p:cNvPr>
          <p:cNvGraphicFramePr>
            <a:graphicFrameLocks noGrp="1"/>
          </p:cNvGraphicFramePr>
          <p:nvPr>
            <p:extLst>
              <p:ext uri="{D42A27DB-BD31-4B8C-83A1-F6EECF244321}">
                <p14:modId xmlns:p14="http://schemas.microsoft.com/office/powerpoint/2010/main" val="3085463417"/>
              </p:ext>
            </p:extLst>
          </p:nvPr>
        </p:nvGraphicFramePr>
        <p:xfrm>
          <a:off x="5695123" y="3485205"/>
          <a:ext cx="882108" cy="572756"/>
        </p:xfrm>
        <a:graphic>
          <a:graphicData uri="http://schemas.openxmlformats.org/drawingml/2006/table">
            <a:tbl>
              <a:tblPr/>
              <a:tblGrid>
                <a:gridCol w="882108">
                  <a:extLst>
                    <a:ext uri="{9D8B030D-6E8A-4147-A177-3AD203B41FA5}">
                      <a16:colId xmlns:a16="http://schemas.microsoft.com/office/drawing/2014/main" val="1824357265"/>
                    </a:ext>
                  </a:extLst>
                </a:gridCol>
              </a:tblGrid>
              <a:tr h="266982">
                <a:tc>
                  <a:txBody>
                    <a:bodyPr/>
                    <a:lstStyle/>
                    <a:p>
                      <a:pPr algn="ctr" fontAlgn="b"/>
                      <a:r>
                        <a:rPr lang="en-US" sz="1600" b="1" i="0" u="none" strike="noStrike" dirty="0">
                          <a:solidFill>
                            <a:srgbClr val="000000"/>
                          </a:solidFill>
                          <a:effectLst/>
                          <a:latin typeface="Gotham-Bold"/>
                        </a:rPr>
                        <a:t>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1196960382"/>
                  </a:ext>
                </a:extLst>
              </a:tr>
              <a:tr h="305774">
                <a:tc>
                  <a:txBody>
                    <a:bodyPr/>
                    <a:lstStyle/>
                    <a:p>
                      <a:pPr algn="ctr" fontAlgn="ctr"/>
                      <a:r>
                        <a:rPr lang="en-US" sz="1600" b="0" i="0" u="none" strike="noStrike" dirty="0">
                          <a:solidFill>
                            <a:srgbClr val="000000"/>
                          </a:solidFill>
                          <a:effectLst/>
                          <a:latin typeface="Gotham-Bold"/>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38851392"/>
                  </a:ext>
                </a:extLst>
              </a:tr>
            </a:tbl>
          </a:graphicData>
        </a:graphic>
      </p:graphicFrame>
    </p:spTree>
    <p:extLst>
      <p:ext uri="{BB962C8B-B14F-4D97-AF65-F5344CB8AC3E}">
        <p14:creationId xmlns:p14="http://schemas.microsoft.com/office/powerpoint/2010/main" val="40689199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dirty="0">
                <a:latin typeface="Gotham-Bold"/>
                <a:cs typeface="Arial" panose="020B0604020202020204" pitchFamily="34" charset="0"/>
              </a:rPr>
              <a:t>Vector Data with Attributes</a:t>
            </a: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4" name="Content Placeholder 2">
            <a:extLst>
              <a:ext uri="{FF2B5EF4-FFF2-40B4-BE49-F238E27FC236}">
                <a16:creationId xmlns:a16="http://schemas.microsoft.com/office/drawing/2014/main" id="{BAA08CEC-3EC8-968B-D67E-2AF57EB027A7}"/>
              </a:ext>
            </a:extLst>
          </p:cNvPr>
          <p:cNvSpPr>
            <a:spLocks noGrp="1"/>
          </p:cNvSpPr>
          <p:nvPr>
            <p:ph idx="1"/>
          </p:nvPr>
        </p:nvSpPr>
        <p:spPr>
          <a:xfrm>
            <a:off x="366875" y="914405"/>
            <a:ext cx="4433726" cy="3747046"/>
          </a:xfrm>
        </p:spPr>
        <p:txBody>
          <a:bodyPr/>
          <a:lstStyle/>
          <a:p>
            <a:pPr marL="0" indent="0">
              <a:buNone/>
            </a:pPr>
            <a:r>
              <a:rPr lang="en-US" sz="2400" dirty="0">
                <a:latin typeface="Gotham-Bold"/>
              </a:rPr>
              <a:t>Each row represents one geospatial </a:t>
            </a:r>
            <a:r>
              <a:rPr lang="en-US" sz="2400" b="1" dirty="0">
                <a:latin typeface="Gotham-Bold"/>
              </a:rPr>
              <a:t>feature</a:t>
            </a:r>
          </a:p>
          <a:p>
            <a:pPr marL="0" indent="0">
              <a:buNone/>
            </a:pPr>
            <a:endParaRPr lang="en-US" sz="1000" b="1" dirty="0">
              <a:latin typeface="Gotham-Bold"/>
            </a:endParaRPr>
          </a:p>
          <a:p>
            <a:pPr marL="0" indent="0">
              <a:buNone/>
            </a:pPr>
            <a:r>
              <a:rPr lang="en-US" sz="2400" b="1" dirty="0">
                <a:latin typeface="Gotham-Bold"/>
              </a:rPr>
              <a:t>Attributes</a:t>
            </a:r>
            <a:r>
              <a:rPr lang="en-US" sz="2400" dirty="0">
                <a:latin typeface="Gotham-Bold"/>
              </a:rPr>
              <a:t> describe the features (fields or columns)</a:t>
            </a:r>
          </a:p>
          <a:p>
            <a:pPr marL="0" indent="0">
              <a:buNone/>
            </a:pPr>
            <a:endParaRPr lang="en-US" sz="1000" dirty="0">
              <a:latin typeface="Gotham-Bold"/>
            </a:endParaRPr>
          </a:p>
        </p:txBody>
      </p:sp>
      <p:graphicFrame>
        <p:nvGraphicFramePr>
          <p:cNvPr id="8" name="Table 7">
            <a:extLst>
              <a:ext uri="{FF2B5EF4-FFF2-40B4-BE49-F238E27FC236}">
                <a16:creationId xmlns:a16="http://schemas.microsoft.com/office/drawing/2014/main" id="{1E841486-BD86-5115-7AB5-78DBB93F4BDB}"/>
              </a:ext>
            </a:extLst>
          </p:cNvPr>
          <p:cNvGraphicFramePr>
            <a:graphicFrameLocks noGrp="1"/>
          </p:cNvGraphicFramePr>
          <p:nvPr>
            <p:extLst>
              <p:ext uri="{D42A27DB-BD31-4B8C-83A1-F6EECF244321}">
                <p14:modId xmlns:p14="http://schemas.microsoft.com/office/powerpoint/2010/main" val="2486371419"/>
              </p:ext>
            </p:extLst>
          </p:nvPr>
        </p:nvGraphicFramePr>
        <p:xfrm>
          <a:off x="5695123" y="3485205"/>
          <a:ext cx="3036840" cy="572756"/>
        </p:xfrm>
        <a:graphic>
          <a:graphicData uri="http://schemas.openxmlformats.org/drawingml/2006/table">
            <a:tbl>
              <a:tblPr/>
              <a:tblGrid>
                <a:gridCol w="882108">
                  <a:extLst>
                    <a:ext uri="{9D8B030D-6E8A-4147-A177-3AD203B41FA5}">
                      <a16:colId xmlns:a16="http://schemas.microsoft.com/office/drawing/2014/main" val="1824357265"/>
                    </a:ext>
                  </a:extLst>
                </a:gridCol>
                <a:gridCol w="1121012">
                  <a:extLst>
                    <a:ext uri="{9D8B030D-6E8A-4147-A177-3AD203B41FA5}">
                      <a16:colId xmlns:a16="http://schemas.microsoft.com/office/drawing/2014/main" val="3979816600"/>
                    </a:ext>
                  </a:extLst>
                </a:gridCol>
                <a:gridCol w="1033720">
                  <a:extLst>
                    <a:ext uri="{9D8B030D-6E8A-4147-A177-3AD203B41FA5}">
                      <a16:colId xmlns:a16="http://schemas.microsoft.com/office/drawing/2014/main" val="3870233296"/>
                    </a:ext>
                  </a:extLst>
                </a:gridCol>
              </a:tblGrid>
              <a:tr h="266982">
                <a:tc>
                  <a:txBody>
                    <a:bodyPr/>
                    <a:lstStyle/>
                    <a:p>
                      <a:pPr algn="ctr" fontAlgn="b"/>
                      <a:r>
                        <a:rPr lang="en-US" sz="1600" b="1" i="0" u="none" strike="noStrike" dirty="0">
                          <a:solidFill>
                            <a:srgbClr val="000000"/>
                          </a:solidFill>
                          <a:effectLst/>
                          <a:latin typeface="Gotham-Bold"/>
                        </a:rPr>
                        <a:t>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600" b="1" i="0" u="none" strike="noStrike" dirty="0">
                          <a:solidFill>
                            <a:srgbClr val="000000"/>
                          </a:solidFill>
                          <a:effectLst/>
                          <a:latin typeface="Gotham-Bold"/>
                        </a:rPr>
                        <a:t>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600" b="1" i="0" u="none" strike="noStrike">
                          <a:solidFill>
                            <a:srgbClr val="000000"/>
                          </a:solidFill>
                          <a:effectLst/>
                          <a:latin typeface="Gotham-Bold"/>
                        </a:rPr>
                        <a:t>Population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1196960382"/>
                  </a:ext>
                </a:extLst>
              </a:tr>
              <a:tr h="305774">
                <a:tc>
                  <a:txBody>
                    <a:bodyPr/>
                    <a:lstStyle/>
                    <a:p>
                      <a:pPr algn="ctr" fontAlgn="ctr"/>
                      <a:r>
                        <a:rPr lang="en-US" sz="1600" b="0" i="0" u="none" strike="noStrike">
                          <a:solidFill>
                            <a:srgbClr val="000000"/>
                          </a:solidFill>
                          <a:effectLst/>
                          <a:latin typeface="Gotham-Bold"/>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Gotham-Bold"/>
                        </a:rPr>
                        <a:t>Detroit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Gotham-Bold"/>
                        </a:rPr>
                        <a:t>645,658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38851392"/>
                  </a:ext>
                </a:extLst>
              </a:tr>
            </a:tbl>
          </a:graphicData>
        </a:graphic>
      </p:graphicFrame>
    </p:spTree>
    <p:extLst>
      <p:ext uri="{BB962C8B-B14F-4D97-AF65-F5344CB8AC3E}">
        <p14:creationId xmlns:p14="http://schemas.microsoft.com/office/powerpoint/2010/main" val="27120661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dirty="0">
                <a:latin typeface="Gotham-Bold"/>
                <a:cs typeface="Arial" panose="020B0604020202020204" pitchFamily="34" charset="0"/>
              </a:rPr>
              <a:t>Vector Data with Attributes</a:t>
            </a: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4" name="Content Placeholder 2">
            <a:extLst>
              <a:ext uri="{FF2B5EF4-FFF2-40B4-BE49-F238E27FC236}">
                <a16:creationId xmlns:a16="http://schemas.microsoft.com/office/drawing/2014/main" id="{BAA08CEC-3EC8-968B-D67E-2AF57EB027A7}"/>
              </a:ext>
            </a:extLst>
          </p:cNvPr>
          <p:cNvSpPr>
            <a:spLocks noGrp="1"/>
          </p:cNvSpPr>
          <p:nvPr>
            <p:ph idx="1"/>
          </p:nvPr>
        </p:nvSpPr>
        <p:spPr>
          <a:xfrm>
            <a:off x="366875" y="914405"/>
            <a:ext cx="4433726" cy="3747046"/>
          </a:xfrm>
        </p:spPr>
        <p:txBody>
          <a:bodyPr/>
          <a:lstStyle/>
          <a:p>
            <a:pPr marL="0" indent="0">
              <a:buNone/>
            </a:pPr>
            <a:r>
              <a:rPr lang="en-US" sz="2400" dirty="0">
                <a:latin typeface="Gotham-Bold"/>
              </a:rPr>
              <a:t>Each row represents one geospatial </a:t>
            </a:r>
            <a:r>
              <a:rPr lang="en-US" sz="2400" b="1" dirty="0">
                <a:latin typeface="Gotham-Bold"/>
              </a:rPr>
              <a:t>feature</a:t>
            </a:r>
          </a:p>
          <a:p>
            <a:pPr marL="0" indent="0">
              <a:buNone/>
            </a:pPr>
            <a:endParaRPr lang="en-US" sz="1000" b="1" dirty="0">
              <a:latin typeface="Gotham-Bold"/>
            </a:endParaRPr>
          </a:p>
          <a:p>
            <a:pPr marL="0" indent="0">
              <a:buNone/>
            </a:pPr>
            <a:r>
              <a:rPr lang="en-US" sz="2400" b="1" dirty="0">
                <a:latin typeface="Gotham-Bold"/>
              </a:rPr>
              <a:t>Attributes</a:t>
            </a:r>
            <a:r>
              <a:rPr lang="en-US" sz="2400" dirty="0">
                <a:latin typeface="Gotham-Bold"/>
              </a:rPr>
              <a:t> describe the features (fields or columns)</a:t>
            </a:r>
          </a:p>
          <a:p>
            <a:pPr marL="0" indent="0">
              <a:buNone/>
            </a:pPr>
            <a:endParaRPr lang="en-US" sz="1000" dirty="0">
              <a:latin typeface="Gotham-Bold"/>
            </a:endParaRPr>
          </a:p>
          <a:p>
            <a:pPr marL="0" indent="0">
              <a:buNone/>
            </a:pPr>
            <a:r>
              <a:rPr lang="en-US" sz="2400" dirty="0">
                <a:latin typeface="Gotham-Bold"/>
              </a:rPr>
              <a:t>Each feature has an associated </a:t>
            </a:r>
            <a:r>
              <a:rPr lang="en-US" sz="2400" b="1" dirty="0">
                <a:latin typeface="Gotham-Bold"/>
              </a:rPr>
              <a:t>geometry</a:t>
            </a:r>
            <a:r>
              <a:rPr lang="en-US" sz="2400" dirty="0">
                <a:latin typeface="Gotham-Bold"/>
              </a:rPr>
              <a:t> or </a:t>
            </a:r>
            <a:r>
              <a:rPr lang="en-US" sz="2400" b="1" dirty="0">
                <a:latin typeface="Gotham-Bold"/>
              </a:rPr>
              <a:t>geometry collection</a:t>
            </a:r>
          </a:p>
          <a:p>
            <a:pPr marL="0" indent="0">
              <a:buNone/>
            </a:pPr>
            <a:endParaRPr lang="en-US" sz="1000" dirty="0">
              <a:latin typeface="Gotham-Bold"/>
            </a:endParaRPr>
          </a:p>
        </p:txBody>
      </p:sp>
      <p:graphicFrame>
        <p:nvGraphicFramePr>
          <p:cNvPr id="8" name="Table 7">
            <a:extLst>
              <a:ext uri="{FF2B5EF4-FFF2-40B4-BE49-F238E27FC236}">
                <a16:creationId xmlns:a16="http://schemas.microsoft.com/office/drawing/2014/main" id="{1E841486-BD86-5115-7AB5-78DBB93F4BDB}"/>
              </a:ext>
            </a:extLst>
          </p:cNvPr>
          <p:cNvGraphicFramePr>
            <a:graphicFrameLocks noGrp="1"/>
          </p:cNvGraphicFramePr>
          <p:nvPr/>
        </p:nvGraphicFramePr>
        <p:xfrm>
          <a:off x="5695123" y="3485205"/>
          <a:ext cx="3036840" cy="572756"/>
        </p:xfrm>
        <a:graphic>
          <a:graphicData uri="http://schemas.openxmlformats.org/drawingml/2006/table">
            <a:tbl>
              <a:tblPr/>
              <a:tblGrid>
                <a:gridCol w="882108">
                  <a:extLst>
                    <a:ext uri="{9D8B030D-6E8A-4147-A177-3AD203B41FA5}">
                      <a16:colId xmlns:a16="http://schemas.microsoft.com/office/drawing/2014/main" val="1824357265"/>
                    </a:ext>
                  </a:extLst>
                </a:gridCol>
                <a:gridCol w="1121012">
                  <a:extLst>
                    <a:ext uri="{9D8B030D-6E8A-4147-A177-3AD203B41FA5}">
                      <a16:colId xmlns:a16="http://schemas.microsoft.com/office/drawing/2014/main" val="3979816600"/>
                    </a:ext>
                  </a:extLst>
                </a:gridCol>
                <a:gridCol w="1033720">
                  <a:extLst>
                    <a:ext uri="{9D8B030D-6E8A-4147-A177-3AD203B41FA5}">
                      <a16:colId xmlns:a16="http://schemas.microsoft.com/office/drawing/2014/main" val="3870233296"/>
                    </a:ext>
                  </a:extLst>
                </a:gridCol>
              </a:tblGrid>
              <a:tr h="266982">
                <a:tc>
                  <a:txBody>
                    <a:bodyPr/>
                    <a:lstStyle/>
                    <a:p>
                      <a:pPr algn="ctr" fontAlgn="b"/>
                      <a:r>
                        <a:rPr lang="en-US" sz="1600" b="1" i="0" u="none" strike="noStrike" dirty="0">
                          <a:solidFill>
                            <a:srgbClr val="000000"/>
                          </a:solidFill>
                          <a:effectLst/>
                          <a:latin typeface="Gotham-Bold"/>
                        </a:rPr>
                        <a:t>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600" b="1" i="0" u="none" strike="noStrike" dirty="0">
                          <a:solidFill>
                            <a:srgbClr val="000000"/>
                          </a:solidFill>
                          <a:effectLst/>
                          <a:latin typeface="Gotham-Bold"/>
                        </a:rPr>
                        <a:t>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600" b="1" i="0" u="none" strike="noStrike">
                          <a:solidFill>
                            <a:srgbClr val="000000"/>
                          </a:solidFill>
                          <a:effectLst/>
                          <a:latin typeface="Gotham-Bold"/>
                        </a:rPr>
                        <a:t>Population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1196960382"/>
                  </a:ext>
                </a:extLst>
              </a:tr>
              <a:tr h="305774">
                <a:tc>
                  <a:txBody>
                    <a:bodyPr/>
                    <a:lstStyle/>
                    <a:p>
                      <a:pPr algn="ctr" fontAlgn="ctr"/>
                      <a:r>
                        <a:rPr lang="en-US" sz="1600" b="0" i="0" u="none" strike="noStrike">
                          <a:solidFill>
                            <a:srgbClr val="000000"/>
                          </a:solidFill>
                          <a:effectLst/>
                          <a:latin typeface="Gotham-Bold"/>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Gotham-Bold"/>
                        </a:rPr>
                        <a:t>Detroit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Gotham-Bold"/>
                        </a:rPr>
                        <a:t>645,658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38851392"/>
                  </a:ext>
                </a:extLst>
              </a:tr>
            </a:tbl>
          </a:graphicData>
        </a:graphic>
      </p:graphicFrame>
      <p:pic>
        <p:nvPicPr>
          <p:cNvPr id="9" name="Google Shape;321;p46">
            <a:extLst>
              <a:ext uri="{FF2B5EF4-FFF2-40B4-BE49-F238E27FC236}">
                <a16:creationId xmlns:a16="http://schemas.microsoft.com/office/drawing/2014/main" id="{539A9A1B-8EB8-00DA-159F-2D0A34F54337}"/>
              </a:ext>
            </a:extLst>
          </p:cNvPr>
          <p:cNvPicPr preferRelativeResize="0"/>
          <p:nvPr/>
        </p:nvPicPr>
        <p:blipFill rotWithShape="1">
          <a:blip r:embed="rId3">
            <a:alphaModFix/>
          </a:blip>
          <a:srcRect l="66896" t="16791" r="18073" b="59489"/>
          <a:stretch/>
        </p:blipFill>
        <p:spPr>
          <a:xfrm>
            <a:off x="4504084" y="924675"/>
            <a:ext cx="1629189" cy="1446165"/>
          </a:xfrm>
          <a:prstGeom prst="rect">
            <a:avLst/>
          </a:prstGeom>
          <a:noFill/>
          <a:ln>
            <a:noFill/>
          </a:ln>
        </p:spPr>
      </p:pic>
      <p:sp>
        <p:nvSpPr>
          <p:cNvPr id="10" name="Arrow: Down 9">
            <a:extLst>
              <a:ext uri="{FF2B5EF4-FFF2-40B4-BE49-F238E27FC236}">
                <a16:creationId xmlns:a16="http://schemas.microsoft.com/office/drawing/2014/main" id="{6A45AC82-482B-F85E-98D8-88A497E1BB4B}"/>
              </a:ext>
            </a:extLst>
          </p:cNvPr>
          <p:cNvSpPr/>
          <p:nvPr/>
        </p:nvSpPr>
        <p:spPr>
          <a:xfrm rot="10163441">
            <a:off x="5434251" y="2427480"/>
            <a:ext cx="484043" cy="977219"/>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28427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C25865BF-85B3-8757-4BE5-F95C10CF047E}"/>
              </a:ext>
            </a:extLst>
          </p:cNvPr>
          <p:cNvGraphicFramePr>
            <a:graphicFrameLocks noGrp="1"/>
          </p:cNvGraphicFramePr>
          <p:nvPr/>
        </p:nvGraphicFramePr>
        <p:xfrm>
          <a:off x="5695123" y="3485205"/>
          <a:ext cx="3036840" cy="1184304"/>
        </p:xfrm>
        <a:graphic>
          <a:graphicData uri="http://schemas.openxmlformats.org/drawingml/2006/table">
            <a:tbl>
              <a:tblPr/>
              <a:tblGrid>
                <a:gridCol w="882108">
                  <a:extLst>
                    <a:ext uri="{9D8B030D-6E8A-4147-A177-3AD203B41FA5}">
                      <a16:colId xmlns:a16="http://schemas.microsoft.com/office/drawing/2014/main" val="1824357265"/>
                    </a:ext>
                  </a:extLst>
                </a:gridCol>
                <a:gridCol w="1121012">
                  <a:extLst>
                    <a:ext uri="{9D8B030D-6E8A-4147-A177-3AD203B41FA5}">
                      <a16:colId xmlns:a16="http://schemas.microsoft.com/office/drawing/2014/main" val="3979816600"/>
                    </a:ext>
                  </a:extLst>
                </a:gridCol>
                <a:gridCol w="1033720">
                  <a:extLst>
                    <a:ext uri="{9D8B030D-6E8A-4147-A177-3AD203B41FA5}">
                      <a16:colId xmlns:a16="http://schemas.microsoft.com/office/drawing/2014/main" val="3870233296"/>
                    </a:ext>
                  </a:extLst>
                </a:gridCol>
              </a:tblGrid>
              <a:tr h="266982">
                <a:tc>
                  <a:txBody>
                    <a:bodyPr/>
                    <a:lstStyle/>
                    <a:p>
                      <a:pPr algn="ctr" fontAlgn="b"/>
                      <a:r>
                        <a:rPr lang="en-US" sz="1600" b="1" i="0" u="none" strike="noStrike" dirty="0">
                          <a:solidFill>
                            <a:srgbClr val="000000"/>
                          </a:solidFill>
                          <a:effectLst/>
                          <a:latin typeface="Gotham-Bold"/>
                        </a:rPr>
                        <a:t>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600" b="1" i="0" u="none" strike="noStrike" dirty="0">
                          <a:solidFill>
                            <a:srgbClr val="000000"/>
                          </a:solidFill>
                          <a:effectLst/>
                          <a:latin typeface="Gotham-Bold"/>
                        </a:rPr>
                        <a:t>City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600" b="1" i="0" u="none" strike="noStrike">
                          <a:solidFill>
                            <a:srgbClr val="000000"/>
                          </a:solidFill>
                          <a:effectLst/>
                          <a:latin typeface="Gotham-Bold"/>
                        </a:rPr>
                        <a:t>Population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1196960382"/>
                  </a:ext>
                </a:extLst>
              </a:tr>
              <a:tr h="305774">
                <a:tc>
                  <a:txBody>
                    <a:bodyPr/>
                    <a:lstStyle/>
                    <a:p>
                      <a:pPr algn="ctr" fontAlgn="ctr"/>
                      <a:r>
                        <a:rPr lang="en-US" sz="1600" b="0" i="0" u="none" strike="noStrike">
                          <a:solidFill>
                            <a:srgbClr val="000000"/>
                          </a:solidFill>
                          <a:effectLst/>
                          <a:latin typeface="Gotham-Bold"/>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Gotham-Bold"/>
                        </a:rPr>
                        <a:t>Detroit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Gotham-Bold"/>
                        </a:rPr>
                        <a:t>645,658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38851392"/>
                  </a:ext>
                </a:extLst>
              </a:tr>
              <a:tr h="305774">
                <a:tc>
                  <a:txBody>
                    <a:bodyPr/>
                    <a:lstStyle/>
                    <a:p>
                      <a:pPr algn="ctr" fontAlgn="ctr"/>
                      <a:r>
                        <a:rPr lang="en-US" sz="1600" b="0" i="0" u="none" strike="noStrike">
                          <a:solidFill>
                            <a:srgbClr val="000000"/>
                          </a:solidFill>
                          <a:effectLst/>
                          <a:latin typeface="Gotham-Bold"/>
                        </a:rPr>
                        <a:t>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Gotham-Bold"/>
                        </a:rPr>
                        <a:t>Lansing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600" b="0" i="0" u="none" strike="noStrike">
                          <a:solidFill>
                            <a:srgbClr val="000000"/>
                          </a:solidFill>
                          <a:effectLst/>
                          <a:latin typeface="Gotham-Bold"/>
                        </a:rPr>
                        <a:t>113,592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6650501"/>
                  </a:ext>
                </a:extLst>
              </a:tr>
              <a:tr h="305774">
                <a:tc>
                  <a:txBody>
                    <a:bodyPr/>
                    <a:lstStyle/>
                    <a:p>
                      <a:pPr algn="ctr" fontAlgn="ctr"/>
                      <a:r>
                        <a:rPr lang="en-US" sz="1600" b="0" i="0" u="none" strike="noStrike">
                          <a:solidFill>
                            <a:srgbClr val="000000"/>
                          </a:solidFill>
                          <a:effectLst/>
                          <a:latin typeface="Gotham-Bold"/>
                        </a:rPr>
                        <a:t>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Gotham-Bold"/>
                        </a:rPr>
                        <a:t>East Lansing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1600" b="0" i="0" u="none" strike="noStrike" dirty="0">
                          <a:solidFill>
                            <a:srgbClr val="000000"/>
                          </a:solidFill>
                          <a:effectLst/>
                          <a:latin typeface="Gotham-Bold"/>
                        </a:rPr>
                        <a:t>47,427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713820531"/>
                  </a:ext>
                </a:extLst>
              </a:tr>
            </a:tbl>
          </a:graphicData>
        </a:graphic>
      </p:graphicFrame>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dirty="0">
                <a:latin typeface="Gotham-Bold"/>
                <a:cs typeface="Arial" panose="020B0604020202020204" pitchFamily="34" charset="0"/>
              </a:rPr>
              <a:t>Vector Data with Attributes</a:t>
            </a: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4" name="Content Placeholder 2">
            <a:extLst>
              <a:ext uri="{FF2B5EF4-FFF2-40B4-BE49-F238E27FC236}">
                <a16:creationId xmlns:a16="http://schemas.microsoft.com/office/drawing/2014/main" id="{BAA08CEC-3EC8-968B-D67E-2AF57EB027A7}"/>
              </a:ext>
            </a:extLst>
          </p:cNvPr>
          <p:cNvSpPr>
            <a:spLocks noGrp="1"/>
          </p:cNvSpPr>
          <p:nvPr>
            <p:ph idx="1"/>
          </p:nvPr>
        </p:nvSpPr>
        <p:spPr>
          <a:xfrm>
            <a:off x="366875" y="914405"/>
            <a:ext cx="4433726" cy="3747046"/>
          </a:xfrm>
        </p:spPr>
        <p:txBody>
          <a:bodyPr/>
          <a:lstStyle/>
          <a:p>
            <a:pPr marL="0" indent="0">
              <a:buNone/>
            </a:pPr>
            <a:r>
              <a:rPr lang="en-US" sz="2400" dirty="0">
                <a:latin typeface="Gotham-Bold"/>
              </a:rPr>
              <a:t>Each row represents one geospatial </a:t>
            </a:r>
            <a:r>
              <a:rPr lang="en-US" sz="2400" b="1" dirty="0">
                <a:latin typeface="Gotham-Bold"/>
              </a:rPr>
              <a:t>feature</a:t>
            </a:r>
          </a:p>
          <a:p>
            <a:pPr marL="0" indent="0">
              <a:buNone/>
            </a:pPr>
            <a:endParaRPr lang="en-US" sz="1000" b="1" dirty="0">
              <a:latin typeface="Gotham-Bold"/>
            </a:endParaRPr>
          </a:p>
          <a:p>
            <a:pPr marL="0" indent="0">
              <a:buNone/>
            </a:pPr>
            <a:r>
              <a:rPr lang="en-US" sz="2400" b="1" dirty="0">
                <a:latin typeface="Gotham-Bold"/>
              </a:rPr>
              <a:t>Attributes</a:t>
            </a:r>
            <a:r>
              <a:rPr lang="en-US" sz="2400" dirty="0">
                <a:latin typeface="Gotham-Bold"/>
              </a:rPr>
              <a:t> describe the features (fields or columns)</a:t>
            </a:r>
          </a:p>
          <a:p>
            <a:pPr marL="0" indent="0">
              <a:buNone/>
            </a:pPr>
            <a:endParaRPr lang="en-US" sz="1000" dirty="0">
              <a:latin typeface="Gotham-Bold"/>
            </a:endParaRPr>
          </a:p>
          <a:p>
            <a:pPr marL="0" indent="0">
              <a:buNone/>
            </a:pPr>
            <a:r>
              <a:rPr lang="en-US" sz="2400" dirty="0">
                <a:latin typeface="Gotham-Bold"/>
              </a:rPr>
              <a:t>Each feature has an associated </a:t>
            </a:r>
            <a:r>
              <a:rPr lang="en-US" sz="2400" b="1" dirty="0">
                <a:latin typeface="Gotham-Bold"/>
              </a:rPr>
              <a:t>geometry</a:t>
            </a:r>
            <a:r>
              <a:rPr lang="en-US" sz="2400" dirty="0">
                <a:latin typeface="Gotham-Bold"/>
              </a:rPr>
              <a:t> or </a:t>
            </a:r>
            <a:r>
              <a:rPr lang="en-US" sz="2400" b="1" dirty="0">
                <a:latin typeface="Gotham-Bold"/>
              </a:rPr>
              <a:t>geometry collection</a:t>
            </a:r>
          </a:p>
          <a:p>
            <a:pPr marL="0" indent="0">
              <a:buNone/>
            </a:pPr>
            <a:endParaRPr lang="en-US" sz="1000" dirty="0">
              <a:latin typeface="Gotham-Bold"/>
            </a:endParaRPr>
          </a:p>
          <a:p>
            <a:pPr marL="0" indent="0">
              <a:buNone/>
            </a:pPr>
            <a:r>
              <a:rPr lang="en-US" sz="2400" dirty="0">
                <a:latin typeface="Gotham-Bold"/>
              </a:rPr>
              <a:t>A group of features is called a </a:t>
            </a:r>
            <a:r>
              <a:rPr lang="en-US" sz="2400" b="1" dirty="0">
                <a:latin typeface="Gotham-Bold"/>
              </a:rPr>
              <a:t>layer</a:t>
            </a:r>
            <a:endParaRPr lang="en-US" sz="2400" dirty="0">
              <a:latin typeface="Gotham-Bold"/>
            </a:endParaRPr>
          </a:p>
          <a:p>
            <a:pPr marL="0" indent="0">
              <a:buNone/>
            </a:pPr>
            <a:endParaRPr lang="en-US" sz="1000" dirty="0">
              <a:latin typeface="Gotham-Bold"/>
            </a:endParaRPr>
          </a:p>
        </p:txBody>
      </p:sp>
      <p:pic>
        <p:nvPicPr>
          <p:cNvPr id="9" name="Google Shape;321;p46">
            <a:extLst>
              <a:ext uri="{FF2B5EF4-FFF2-40B4-BE49-F238E27FC236}">
                <a16:creationId xmlns:a16="http://schemas.microsoft.com/office/drawing/2014/main" id="{539A9A1B-8EB8-00DA-159F-2D0A34F54337}"/>
              </a:ext>
            </a:extLst>
          </p:cNvPr>
          <p:cNvPicPr preferRelativeResize="0"/>
          <p:nvPr/>
        </p:nvPicPr>
        <p:blipFill rotWithShape="1">
          <a:blip r:embed="rId3">
            <a:alphaModFix/>
          </a:blip>
          <a:srcRect l="66896" t="16791" r="18073" b="59489"/>
          <a:stretch/>
        </p:blipFill>
        <p:spPr>
          <a:xfrm>
            <a:off x="4504084" y="924675"/>
            <a:ext cx="1629189" cy="1446165"/>
          </a:xfrm>
          <a:prstGeom prst="rect">
            <a:avLst/>
          </a:prstGeom>
          <a:noFill/>
          <a:ln>
            <a:noFill/>
          </a:ln>
        </p:spPr>
      </p:pic>
      <p:pic>
        <p:nvPicPr>
          <p:cNvPr id="5" name="Google Shape;321;p46">
            <a:extLst>
              <a:ext uri="{FF2B5EF4-FFF2-40B4-BE49-F238E27FC236}">
                <a16:creationId xmlns:a16="http://schemas.microsoft.com/office/drawing/2014/main" id="{34E170F7-ADA0-919E-E00F-F36E8AAFAFF7}"/>
              </a:ext>
            </a:extLst>
          </p:cNvPr>
          <p:cNvPicPr preferRelativeResize="0"/>
          <p:nvPr/>
        </p:nvPicPr>
        <p:blipFill rotWithShape="1">
          <a:blip r:embed="rId3">
            <a:alphaModFix/>
          </a:blip>
          <a:srcRect l="78495" t="42719" b="27909"/>
          <a:stretch/>
        </p:blipFill>
        <p:spPr>
          <a:xfrm>
            <a:off x="6804449" y="798450"/>
            <a:ext cx="1882351" cy="1446164"/>
          </a:xfrm>
          <a:prstGeom prst="rect">
            <a:avLst/>
          </a:prstGeom>
          <a:noFill/>
          <a:ln>
            <a:noFill/>
          </a:ln>
        </p:spPr>
      </p:pic>
      <p:pic>
        <p:nvPicPr>
          <p:cNvPr id="6" name="Google Shape;321;p46">
            <a:extLst>
              <a:ext uri="{FF2B5EF4-FFF2-40B4-BE49-F238E27FC236}">
                <a16:creationId xmlns:a16="http://schemas.microsoft.com/office/drawing/2014/main" id="{1ADED5CD-EE17-C417-FA2F-7CDBD2090BFA}"/>
              </a:ext>
            </a:extLst>
          </p:cNvPr>
          <p:cNvPicPr preferRelativeResize="0"/>
          <p:nvPr/>
        </p:nvPicPr>
        <p:blipFill rotWithShape="1">
          <a:blip r:embed="rId3">
            <a:alphaModFix/>
          </a:blip>
          <a:srcRect l="69513" t="65389" r="18074" b="5309"/>
          <a:stretch/>
        </p:blipFill>
        <p:spPr>
          <a:xfrm>
            <a:off x="5972319" y="1994742"/>
            <a:ext cx="993084" cy="1318769"/>
          </a:xfrm>
          <a:prstGeom prst="rect">
            <a:avLst/>
          </a:prstGeom>
          <a:noFill/>
          <a:ln>
            <a:noFill/>
          </a:ln>
        </p:spPr>
      </p:pic>
    </p:spTree>
    <p:extLst>
      <p:ext uri="{BB962C8B-B14F-4D97-AF65-F5344CB8AC3E}">
        <p14:creationId xmlns:p14="http://schemas.microsoft.com/office/powerpoint/2010/main" val="15020528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Raster Data: regular grids describing continuous phenomena</a:t>
            </a:r>
            <a:endParaRPr lang="en-US" sz="2400" dirty="0">
              <a:latin typeface="Gotham-Bold"/>
              <a:cs typeface="Arial" panose="020B0604020202020204" pitchFamily="34" charset="0"/>
            </a:endParaRPr>
          </a:p>
        </p:txBody>
      </p:sp>
      <p:sp>
        <p:nvSpPr>
          <p:cNvPr id="3" name="Content Placeholder 2">
            <a:extLst>
              <a:ext uri="{FF2B5EF4-FFF2-40B4-BE49-F238E27FC236}">
                <a16:creationId xmlns:a16="http://schemas.microsoft.com/office/drawing/2014/main" id="{6F884FEB-31CE-CF4D-ACF6-3B4FA79E6990}"/>
              </a:ext>
            </a:extLst>
          </p:cNvPr>
          <p:cNvSpPr>
            <a:spLocks noGrp="1"/>
          </p:cNvSpPr>
          <p:nvPr>
            <p:ph idx="1"/>
          </p:nvPr>
        </p:nvSpPr>
        <p:spPr>
          <a:xfrm>
            <a:off x="5635488" y="990099"/>
            <a:ext cx="3399182" cy="3671351"/>
          </a:xfrm>
        </p:spPr>
        <p:txBody>
          <a:bodyPr/>
          <a:lstStyle/>
          <a:p>
            <a:pPr marL="0" indent="0">
              <a:buNone/>
            </a:pPr>
            <a:r>
              <a:rPr lang="en-US" sz="2400" dirty="0">
                <a:latin typeface="Gotham-Bold"/>
              </a:rPr>
              <a:t>A location is divided into rectangular </a:t>
            </a:r>
            <a:r>
              <a:rPr lang="en-US" sz="2400" b="1" dirty="0">
                <a:latin typeface="Gotham-Bold"/>
              </a:rPr>
              <a:t>cells</a:t>
            </a:r>
          </a:p>
          <a:p>
            <a:pPr marL="0" indent="0">
              <a:buNone/>
            </a:pPr>
            <a:endParaRPr lang="en-US" sz="400" dirty="0">
              <a:latin typeface="Gotham-Bold"/>
            </a:endParaRPr>
          </a:p>
          <a:p>
            <a:pPr marL="0" indent="0">
              <a:buNone/>
            </a:pPr>
            <a:r>
              <a:rPr lang="en-US" sz="2400" dirty="0">
                <a:latin typeface="Gotham-Bold"/>
              </a:rPr>
              <a:t>Cells have regular size (e.g. 20m x 20m)</a:t>
            </a:r>
          </a:p>
          <a:p>
            <a:pPr marL="0" indent="0">
              <a:buNone/>
            </a:pPr>
            <a:r>
              <a:rPr lang="en-US" sz="2400" dirty="0">
                <a:latin typeface="Gotham-Bold"/>
              </a:rPr>
              <a:t>Grid has a fixed number of rows and columns</a:t>
            </a:r>
          </a:p>
          <a:p>
            <a:pPr marL="0" indent="0">
              <a:buNone/>
            </a:pPr>
            <a:r>
              <a:rPr lang="en-US" sz="2400" dirty="0">
                <a:latin typeface="Gotham-Bold"/>
              </a:rPr>
              <a:t>Each cell has a value that represents the attribute of interest (e.g. elevation)</a:t>
            </a: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pic>
        <p:nvPicPr>
          <p:cNvPr id="4" name="Google Shape;352;p50">
            <a:extLst>
              <a:ext uri="{FF2B5EF4-FFF2-40B4-BE49-F238E27FC236}">
                <a16:creationId xmlns:a16="http://schemas.microsoft.com/office/drawing/2014/main" id="{9FC05F12-5DE4-6E88-A63E-FF1F75D3DD1D}"/>
              </a:ext>
            </a:extLst>
          </p:cNvPr>
          <p:cNvPicPr preferRelativeResize="0"/>
          <p:nvPr/>
        </p:nvPicPr>
        <p:blipFill>
          <a:blip r:embed="rId3">
            <a:alphaModFix/>
          </a:blip>
          <a:stretch>
            <a:fillRect/>
          </a:stretch>
        </p:blipFill>
        <p:spPr>
          <a:xfrm>
            <a:off x="109330" y="1499812"/>
            <a:ext cx="5327374" cy="2716939"/>
          </a:xfrm>
          <a:prstGeom prst="rect">
            <a:avLst/>
          </a:prstGeom>
          <a:noFill/>
          <a:ln>
            <a:noFill/>
          </a:ln>
        </p:spPr>
      </p:pic>
    </p:spTree>
    <p:extLst>
      <p:ext uri="{BB962C8B-B14F-4D97-AF65-F5344CB8AC3E}">
        <p14:creationId xmlns:p14="http://schemas.microsoft.com/office/powerpoint/2010/main" val="33457136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Geospatial Data</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6" name="Google Shape;197;p34">
            <a:extLst>
              <a:ext uri="{FF2B5EF4-FFF2-40B4-BE49-F238E27FC236}">
                <a16:creationId xmlns:a16="http://schemas.microsoft.com/office/drawing/2014/main" id="{1B30CD40-4E4F-FBEE-207A-0A71547E3229}"/>
              </a:ext>
            </a:extLst>
          </p:cNvPr>
          <p:cNvSpPr txBox="1">
            <a:spLocks/>
          </p:cNvSpPr>
          <p:nvPr/>
        </p:nvSpPr>
        <p:spPr bwMode="auto">
          <a:xfrm>
            <a:off x="412038" y="896929"/>
            <a:ext cx="8420337" cy="426085"/>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000" dirty="0">
                <a:latin typeface="Gotham-Bold"/>
              </a:rPr>
              <a:t>Encodes geographical location geometrically with coordinates</a:t>
            </a:r>
          </a:p>
        </p:txBody>
      </p:sp>
      <p:sp>
        <p:nvSpPr>
          <p:cNvPr id="4" name="TextBox 3">
            <a:extLst>
              <a:ext uri="{FF2B5EF4-FFF2-40B4-BE49-F238E27FC236}">
                <a16:creationId xmlns:a16="http://schemas.microsoft.com/office/drawing/2014/main" id="{7EE3447C-305A-58E9-7351-E859330F1323}"/>
              </a:ext>
            </a:extLst>
          </p:cNvPr>
          <p:cNvSpPr txBox="1"/>
          <p:nvPr/>
        </p:nvSpPr>
        <p:spPr>
          <a:xfrm>
            <a:off x="937230" y="1472708"/>
            <a:ext cx="4572000" cy="338554"/>
          </a:xfrm>
          <a:prstGeom prst="rect">
            <a:avLst/>
          </a:prstGeom>
          <a:noFill/>
        </p:spPr>
        <p:txBody>
          <a:bodyPr wrap="square">
            <a:spAutoFit/>
          </a:bodyPr>
          <a:lstStyle/>
          <a:p>
            <a:r>
              <a:rPr lang="en" sz="1600" dirty="0">
                <a:solidFill>
                  <a:srgbClr val="24292E"/>
                </a:solidFill>
                <a:latin typeface="Consolas"/>
                <a:ea typeface="Consolas"/>
                <a:cs typeface="Consolas"/>
                <a:sym typeface="Consolas"/>
              </a:rPr>
              <a:t>Anatone, WA: </a:t>
            </a:r>
            <a:r>
              <a:rPr lang="en" sz="1600" dirty="0">
                <a:solidFill>
                  <a:srgbClr val="24292E"/>
                </a:solidFill>
                <a:highlight>
                  <a:srgbClr val="FFFF00"/>
                </a:highlight>
                <a:latin typeface="Consolas"/>
                <a:ea typeface="Consolas"/>
                <a:cs typeface="Consolas"/>
                <a:sym typeface="Consolas"/>
              </a:rPr>
              <a:t>46.130479</a:t>
            </a:r>
            <a:r>
              <a:rPr lang="en" sz="1600" dirty="0">
                <a:solidFill>
                  <a:srgbClr val="24292E"/>
                </a:solidFill>
                <a:latin typeface="Consolas"/>
                <a:ea typeface="Consolas"/>
                <a:cs typeface="Consolas"/>
                <a:sym typeface="Consolas"/>
              </a:rPr>
              <a:t>, </a:t>
            </a:r>
            <a:r>
              <a:rPr lang="en" sz="1600" dirty="0">
                <a:solidFill>
                  <a:srgbClr val="24292E"/>
                </a:solidFill>
                <a:highlight>
                  <a:srgbClr val="FFFF00"/>
                </a:highlight>
                <a:latin typeface="Consolas"/>
                <a:ea typeface="Consolas"/>
                <a:cs typeface="Consolas"/>
                <a:sym typeface="Consolas"/>
              </a:rPr>
              <a:t>-117.134167</a:t>
            </a:r>
            <a:endParaRPr lang="en-US" sz="1600" dirty="0"/>
          </a:p>
        </p:txBody>
      </p:sp>
      <p:grpSp>
        <p:nvGrpSpPr>
          <p:cNvPr id="13" name="Group 12">
            <a:extLst>
              <a:ext uri="{FF2B5EF4-FFF2-40B4-BE49-F238E27FC236}">
                <a16:creationId xmlns:a16="http://schemas.microsoft.com/office/drawing/2014/main" id="{56520B73-FD72-4627-CBBA-A29B37F43E2B}"/>
              </a:ext>
            </a:extLst>
          </p:cNvPr>
          <p:cNvGrpSpPr/>
          <p:nvPr/>
        </p:nvGrpSpPr>
        <p:grpSpPr>
          <a:xfrm>
            <a:off x="594656" y="1745707"/>
            <a:ext cx="7954687" cy="2712881"/>
            <a:chOff x="589638" y="2243115"/>
            <a:chExt cx="7534349" cy="2569528"/>
          </a:xfrm>
        </p:grpSpPr>
        <p:pic>
          <p:nvPicPr>
            <p:cNvPr id="5" name="Google Shape;207;p35">
              <a:extLst>
                <a:ext uri="{FF2B5EF4-FFF2-40B4-BE49-F238E27FC236}">
                  <a16:creationId xmlns:a16="http://schemas.microsoft.com/office/drawing/2014/main" id="{E5F12000-E24B-834B-CBC7-C0F0A0C969BE}"/>
                </a:ext>
              </a:extLst>
            </p:cNvPr>
            <p:cNvPicPr preferRelativeResize="0"/>
            <p:nvPr/>
          </p:nvPicPr>
          <p:blipFill>
            <a:blip r:embed="rId3">
              <a:alphaModFix/>
            </a:blip>
            <a:stretch>
              <a:fillRect/>
            </a:stretch>
          </p:blipFill>
          <p:spPr>
            <a:xfrm>
              <a:off x="5503088" y="2243115"/>
              <a:ext cx="2620899" cy="1837354"/>
            </a:xfrm>
            <a:prstGeom prst="rect">
              <a:avLst/>
            </a:prstGeom>
            <a:noFill/>
            <a:ln w="9525" cap="flat" cmpd="sng">
              <a:solidFill>
                <a:schemeClr val="dk2"/>
              </a:solidFill>
              <a:prstDash val="solid"/>
              <a:round/>
              <a:headEnd type="none" w="sm" len="sm"/>
              <a:tailEnd type="none" w="sm" len="sm"/>
            </a:ln>
          </p:spPr>
        </p:pic>
        <p:pic>
          <p:nvPicPr>
            <p:cNvPr id="9" name="Google Shape;208;p35">
              <a:extLst>
                <a:ext uri="{FF2B5EF4-FFF2-40B4-BE49-F238E27FC236}">
                  <a16:creationId xmlns:a16="http://schemas.microsoft.com/office/drawing/2014/main" id="{96F69D11-EF4A-77FC-85F9-CF62329B43F0}"/>
                </a:ext>
              </a:extLst>
            </p:cNvPr>
            <p:cNvPicPr preferRelativeResize="0"/>
            <p:nvPr/>
          </p:nvPicPr>
          <p:blipFill>
            <a:blip r:embed="rId4">
              <a:alphaModFix/>
            </a:blip>
            <a:stretch>
              <a:fillRect/>
            </a:stretch>
          </p:blipFill>
          <p:spPr>
            <a:xfrm>
              <a:off x="589638" y="2306368"/>
              <a:ext cx="4328726" cy="2506275"/>
            </a:xfrm>
            <a:prstGeom prst="rect">
              <a:avLst/>
            </a:prstGeom>
            <a:noFill/>
            <a:ln w="9525" cap="flat" cmpd="sng">
              <a:solidFill>
                <a:schemeClr val="dk2"/>
              </a:solidFill>
              <a:prstDash val="solid"/>
              <a:round/>
              <a:headEnd type="none" w="sm" len="sm"/>
              <a:tailEnd type="none" w="sm" len="sm"/>
            </a:ln>
          </p:spPr>
        </p:pic>
        <p:sp>
          <p:nvSpPr>
            <p:cNvPr id="10" name="Google Shape;209;p35">
              <a:extLst>
                <a:ext uri="{FF2B5EF4-FFF2-40B4-BE49-F238E27FC236}">
                  <a16:creationId xmlns:a16="http://schemas.microsoft.com/office/drawing/2014/main" id="{57532F5C-74F5-55B8-9FD7-3500A283BA61}"/>
                </a:ext>
              </a:extLst>
            </p:cNvPr>
            <p:cNvSpPr/>
            <p:nvPr/>
          </p:nvSpPr>
          <p:spPr>
            <a:xfrm>
              <a:off x="4514313" y="4150593"/>
              <a:ext cx="70200" cy="98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210;p35">
              <a:extLst>
                <a:ext uri="{FF2B5EF4-FFF2-40B4-BE49-F238E27FC236}">
                  <a16:creationId xmlns:a16="http://schemas.microsoft.com/office/drawing/2014/main" id="{5C279CA6-FCC8-9F96-C000-CE4254702390}"/>
                </a:ext>
              </a:extLst>
            </p:cNvPr>
            <p:cNvCxnSpPr/>
            <p:nvPr/>
          </p:nvCxnSpPr>
          <p:spPr>
            <a:xfrm rot="10800000" flipH="1">
              <a:off x="4596563" y="2283393"/>
              <a:ext cx="899700" cy="1867200"/>
            </a:xfrm>
            <a:prstGeom prst="straightConnector1">
              <a:avLst/>
            </a:prstGeom>
            <a:noFill/>
            <a:ln w="9525" cap="flat" cmpd="sng">
              <a:solidFill>
                <a:schemeClr val="dk2"/>
              </a:solidFill>
              <a:prstDash val="solid"/>
              <a:round/>
              <a:headEnd type="none" w="med" len="med"/>
              <a:tailEnd type="none" w="med" len="med"/>
            </a:ln>
          </p:spPr>
        </p:cxnSp>
        <p:cxnSp>
          <p:nvCxnSpPr>
            <p:cNvPr id="12" name="Google Shape;211;p35">
              <a:extLst>
                <a:ext uri="{FF2B5EF4-FFF2-40B4-BE49-F238E27FC236}">
                  <a16:creationId xmlns:a16="http://schemas.microsoft.com/office/drawing/2014/main" id="{6F46FC74-88F5-14B0-0B0E-26C9387085FF}"/>
                </a:ext>
              </a:extLst>
            </p:cNvPr>
            <p:cNvCxnSpPr/>
            <p:nvPr/>
          </p:nvCxnSpPr>
          <p:spPr>
            <a:xfrm rot="10800000" flipH="1">
              <a:off x="4590513" y="4082793"/>
              <a:ext cx="914100" cy="126900"/>
            </a:xfrm>
            <a:prstGeom prst="straightConnector1">
              <a:avLst/>
            </a:prstGeom>
            <a:noFill/>
            <a:ln w="9525" cap="flat" cmpd="sng">
              <a:solidFill>
                <a:schemeClr val="dk2"/>
              </a:solidFill>
              <a:prstDash val="solid"/>
              <a:round/>
              <a:headEnd type="none" w="med" len="med"/>
              <a:tailEnd type="none" w="med" len="med"/>
            </a:ln>
          </p:spPr>
        </p:cxnSp>
      </p:grpSp>
      <p:sp>
        <p:nvSpPr>
          <p:cNvPr id="14" name="Google Shape;197;p34">
            <a:extLst>
              <a:ext uri="{FF2B5EF4-FFF2-40B4-BE49-F238E27FC236}">
                <a16:creationId xmlns:a16="http://schemas.microsoft.com/office/drawing/2014/main" id="{581C4973-2464-2ED7-3511-36DA435D5CBA}"/>
              </a:ext>
            </a:extLst>
          </p:cNvPr>
          <p:cNvSpPr txBox="1">
            <a:spLocks/>
          </p:cNvSpPr>
          <p:nvPr/>
        </p:nvSpPr>
        <p:spPr bwMode="auto">
          <a:xfrm>
            <a:off x="5309342" y="3863175"/>
            <a:ext cx="3863405" cy="1344633"/>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dirty="0">
                <a:latin typeface="Gotham-Bold"/>
              </a:rPr>
              <a:t>Challenge: how do we know that those coordinates reference this specific location?</a:t>
            </a:r>
          </a:p>
        </p:txBody>
      </p:sp>
    </p:spTree>
    <p:extLst>
      <p:ext uri="{BB962C8B-B14F-4D97-AF65-F5344CB8AC3E}">
        <p14:creationId xmlns:p14="http://schemas.microsoft.com/office/powerpoint/2010/main" val="15646104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Categorical Raster Data</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pic>
        <p:nvPicPr>
          <p:cNvPr id="8" name="Google Shape;361;p51">
            <a:extLst>
              <a:ext uri="{FF2B5EF4-FFF2-40B4-BE49-F238E27FC236}">
                <a16:creationId xmlns:a16="http://schemas.microsoft.com/office/drawing/2014/main" id="{7D85AC51-5B24-04DC-8270-1A869C5BD92D}"/>
              </a:ext>
            </a:extLst>
          </p:cNvPr>
          <p:cNvPicPr preferRelativeResize="0"/>
          <p:nvPr/>
        </p:nvPicPr>
        <p:blipFill rotWithShape="1">
          <a:blip r:embed="rId3">
            <a:alphaModFix/>
          </a:blip>
          <a:srcRect l="22245" b="3409"/>
          <a:stretch/>
        </p:blipFill>
        <p:spPr>
          <a:xfrm>
            <a:off x="327600" y="1250350"/>
            <a:ext cx="4648800" cy="3158749"/>
          </a:xfrm>
          <a:prstGeom prst="rect">
            <a:avLst/>
          </a:prstGeom>
          <a:noFill/>
          <a:ln>
            <a:noFill/>
          </a:ln>
        </p:spPr>
      </p:pic>
      <p:pic>
        <p:nvPicPr>
          <p:cNvPr id="9" name="Google Shape;362;p51">
            <a:extLst>
              <a:ext uri="{FF2B5EF4-FFF2-40B4-BE49-F238E27FC236}">
                <a16:creationId xmlns:a16="http://schemas.microsoft.com/office/drawing/2014/main" id="{1E5FC201-5F41-E256-94E9-BA97CC84D24E}"/>
              </a:ext>
            </a:extLst>
          </p:cNvPr>
          <p:cNvPicPr preferRelativeResize="0"/>
          <p:nvPr/>
        </p:nvPicPr>
        <p:blipFill>
          <a:blip r:embed="rId4">
            <a:alphaModFix/>
          </a:blip>
          <a:stretch>
            <a:fillRect/>
          </a:stretch>
        </p:blipFill>
        <p:spPr>
          <a:xfrm>
            <a:off x="5136400" y="2196171"/>
            <a:ext cx="1318450" cy="1508667"/>
          </a:xfrm>
          <a:prstGeom prst="rect">
            <a:avLst/>
          </a:prstGeom>
          <a:noFill/>
          <a:ln>
            <a:noFill/>
          </a:ln>
        </p:spPr>
      </p:pic>
      <p:pic>
        <p:nvPicPr>
          <p:cNvPr id="10" name="Google Shape;363;p51">
            <a:extLst>
              <a:ext uri="{FF2B5EF4-FFF2-40B4-BE49-F238E27FC236}">
                <a16:creationId xmlns:a16="http://schemas.microsoft.com/office/drawing/2014/main" id="{329782BC-96AA-62F3-B1BA-610A9D110355}"/>
              </a:ext>
            </a:extLst>
          </p:cNvPr>
          <p:cNvPicPr preferRelativeResize="0"/>
          <p:nvPr/>
        </p:nvPicPr>
        <p:blipFill>
          <a:blip r:embed="rId5">
            <a:alphaModFix/>
          </a:blip>
          <a:stretch>
            <a:fillRect/>
          </a:stretch>
        </p:blipFill>
        <p:spPr>
          <a:xfrm>
            <a:off x="6749050" y="1115975"/>
            <a:ext cx="2092575" cy="3427475"/>
          </a:xfrm>
          <a:prstGeom prst="rect">
            <a:avLst/>
          </a:prstGeom>
          <a:noFill/>
          <a:ln>
            <a:noFill/>
          </a:ln>
        </p:spPr>
      </p:pic>
      <p:sp>
        <p:nvSpPr>
          <p:cNvPr id="11" name="Google Shape;364;p51">
            <a:extLst>
              <a:ext uri="{FF2B5EF4-FFF2-40B4-BE49-F238E27FC236}">
                <a16:creationId xmlns:a16="http://schemas.microsoft.com/office/drawing/2014/main" id="{BFB53B55-166C-825C-BC75-E9D7CC9E7ADA}"/>
              </a:ext>
            </a:extLst>
          </p:cNvPr>
          <p:cNvSpPr txBox="1"/>
          <p:nvPr/>
        </p:nvSpPr>
        <p:spPr>
          <a:xfrm>
            <a:off x="5241125" y="3758175"/>
            <a:ext cx="1243200" cy="4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dirty="0">
                <a:latin typeface="Gotham-Bold"/>
              </a:rPr>
              <a:t>30m pixels</a:t>
            </a:r>
            <a:endParaRPr sz="1800" dirty="0">
              <a:latin typeface="Gotham-Bold"/>
            </a:endParaRPr>
          </a:p>
        </p:txBody>
      </p:sp>
    </p:spTree>
    <p:extLst>
      <p:ext uri="{BB962C8B-B14F-4D97-AF65-F5344CB8AC3E}">
        <p14:creationId xmlns:p14="http://schemas.microsoft.com/office/powerpoint/2010/main" val="15746348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Satellite Imagery Data are Raster Data</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pic>
        <p:nvPicPr>
          <p:cNvPr id="4" name="Picture 3" descr="Engineering drawing&#10;&#10;Description automatically generated with low confidence">
            <a:extLst>
              <a:ext uri="{FF2B5EF4-FFF2-40B4-BE49-F238E27FC236}">
                <a16:creationId xmlns:a16="http://schemas.microsoft.com/office/drawing/2014/main" id="{13A0154C-D6CF-E8EB-D560-E025E82F081F}"/>
              </a:ext>
            </a:extLst>
          </p:cNvPr>
          <p:cNvPicPr>
            <a:picLocks noChangeAspect="1"/>
          </p:cNvPicPr>
          <p:nvPr/>
        </p:nvPicPr>
        <p:blipFill>
          <a:blip r:embed="rId3"/>
          <a:stretch>
            <a:fillRect/>
          </a:stretch>
        </p:blipFill>
        <p:spPr>
          <a:xfrm>
            <a:off x="0" y="771803"/>
            <a:ext cx="6107440" cy="4371698"/>
          </a:xfrm>
          <a:prstGeom prst="rect">
            <a:avLst/>
          </a:prstGeom>
        </p:spPr>
      </p:pic>
    </p:spTree>
    <p:extLst>
      <p:ext uri="{BB962C8B-B14F-4D97-AF65-F5344CB8AC3E}">
        <p14:creationId xmlns:p14="http://schemas.microsoft.com/office/powerpoint/2010/main" val="7618949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63" descr="Engineering drawing&#10;&#10;Description automatically generated with low confidence">
            <a:extLst>
              <a:ext uri="{FF2B5EF4-FFF2-40B4-BE49-F238E27FC236}">
                <a16:creationId xmlns:a16="http://schemas.microsoft.com/office/drawing/2014/main" id="{CEF8BF3E-A96C-3D7F-1766-422C3F4D3D13}"/>
              </a:ext>
            </a:extLst>
          </p:cNvPr>
          <p:cNvPicPr>
            <a:picLocks noChangeAspect="1"/>
          </p:cNvPicPr>
          <p:nvPr/>
        </p:nvPicPr>
        <p:blipFill>
          <a:blip r:embed="rId3"/>
          <a:stretch>
            <a:fillRect/>
          </a:stretch>
        </p:blipFill>
        <p:spPr>
          <a:xfrm>
            <a:off x="0" y="771803"/>
            <a:ext cx="6107440" cy="4371698"/>
          </a:xfrm>
          <a:prstGeom prst="rect">
            <a:avLst/>
          </a:prstGeom>
        </p:spPr>
      </p:pic>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Satellite Imagery Data are Raster Data</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5" name="Content Placeholder 2">
            <a:extLst>
              <a:ext uri="{FF2B5EF4-FFF2-40B4-BE49-F238E27FC236}">
                <a16:creationId xmlns:a16="http://schemas.microsoft.com/office/drawing/2014/main" id="{1F4C6047-E540-0300-0A0B-EA21C7F00276}"/>
              </a:ext>
            </a:extLst>
          </p:cNvPr>
          <p:cNvSpPr>
            <a:spLocks noGrp="1"/>
          </p:cNvSpPr>
          <p:nvPr>
            <p:ph idx="1"/>
          </p:nvPr>
        </p:nvSpPr>
        <p:spPr>
          <a:xfrm>
            <a:off x="6192078" y="990099"/>
            <a:ext cx="2842592" cy="3671351"/>
          </a:xfrm>
        </p:spPr>
        <p:txBody>
          <a:bodyPr/>
          <a:lstStyle/>
          <a:p>
            <a:pPr marL="0" indent="0">
              <a:buNone/>
            </a:pPr>
            <a:r>
              <a:rPr lang="en-US" sz="2000" dirty="0">
                <a:latin typeface="Gotham-Bold"/>
              </a:rPr>
              <a:t>Note: aerial or satellite imagery and other remotely-sensed data are commonly used as </a:t>
            </a:r>
            <a:r>
              <a:rPr lang="en-US" sz="2000" b="1" dirty="0">
                <a:latin typeface="Gotham-Bold"/>
              </a:rPr>
              <a:t>sources</a:t>
            </a:r>
            <a:r>
              <a:rPr lang="en-US" sz="2000" dirty="0">
                <a:latin typeface="Gotham-Bold"/>
              </a:rPr>
              <a:t> of vector data</a:t>
            </a:r>
          </a:p>
          <a:p>
            <a:pPr marL="0" indent="0">
              <a:buNone/>
            </a:pPr>
            <a:endParaRPr lang="en-US" sz="2000" dirty="0">
              <a:latin typeface="Gotham-Bold"/>
            </a:endParaRPr>
          </a:p>
          <a:p>
            <a:pPr marL="0" indent="0">
              <a:buNone/>
            </a:pPr>
            <a:r>
              <a:rPr lang="en-US" sz="2000" dirty="0">
                <a:latin typeface="Gotham-Bold"/>
              </a:rPr>
              <a:t>I.e. the Ag Hall building footprint can be digitized and converted to vector data.</a:t>
            </a:r>
          </a:p>
        </p:txBody>
      </p:sp>
      <p:sp>
        <p:nvSpPr>
          <p:cNvPr id="6" name="Oval 5">
            <a:extLst>
              <a:ext uri="{FF2B5EF4-FFF2-40B4-BE49-F238E27FC236}">
                <a16:creationId xmlns:a16="http://schemas.microsoft.com/office/drawing/2014/main" id="{E9194B8B-FA0F-997F-443B-949900AF6D05}"/>
              </a:ext>
            </a:extLst>
          </p:cNvPr>
          <p:cNvSpPr/>
          <p:nvPr/>
        </p:nvSpPr>
        <p:spPr>
          <a:xfrm>
            <a:off x="3325250" y="1785025"/>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D443FE27-1243-2094-69BE-9E37072E75E3}"/>
              </a:ext>
            </a:extLst>
          </p:cNvPr>
          <p:cNvSpPr/>
          <p:nvPr/>
        </p:nvSpPr>
        <p:spPr>
          <a:xfrm>
            <a:off x="3325250" y="2571750"/>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7B8CF17-D04D-3209-9788-3AF3A30E9C42}"/>
              </a:ext>
            </a:extLst>
          </p:cNvPr>
          <p:cNvSpPr/>
          <p:nvPr/>
        </p:nvSpPr>
        <p:spPr>
          <a:xfrm>
            <a:off x="3474841" y="2566254"/>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A1D52082-2742-073C-4489-FD3EF954D4A6}"/>
              </a:ext>
            </a:extLst>
          </p:cNvPr>
          <p:cNvSpPr/>
          <p:nvPr/>
        </p:nvSpPr>
        <p:spPr>
          <a:xfrm>
            <a:off x="3474841" y="2356705"/>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5C1FE8FC-D181-A3A8-2F83-60B14C230B97}"/>
              </a:ext>
            </a:extLst>
          </p:cNvPr>
          <p:cNvSpPr/>
          <p:nvPr/>
        </p:nvSpPr>
        <p:spPr>
          <a:xfrm>
            <a:off x="4481675" y="2359596"/>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9B4801C-5739-10E5-174A-DFBED09E1B3C}"/>
              </a:ext>
            </a:extLst>
          </p:cNvPr>
          <p:cNvSpPr/>
          <p:nvPr/>
        </p:nvSpPr>
        <p:spPr>
          <a:xfrm>
            <a:off x="4481675" y="3358302"/>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60EC31BC-EB65-1862-DC46-6D7142180947}"/>
              </a:ext>
            </a:extLst>
          </p:cNvPr>
          <p:cNvSpPr/>
          <p:nvPr/>
        </p:nvSpPr>
        <p:spPr>
          <a:xfrm>
            <a:off x="3477664" y="3358302"/>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E5EDD216-BAC1-4361-8FC4-1045D2E2336B}"/>
              </a:ext>
            </a:extLst>
          </p:cNvPr>
          <p:cNvSpPr/>
          <p:nvPr/>
        </p:nvSpPr>
        <p:spPr>
          <a:xfrm>
            <a:off x="3477664" y="3010596"/>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BBF5C7F6-3A2B-A7D7-16E3-2E373A01AEA6}"/>
              </a:ext>
            </a:extLst>
          </p:cNvPr>
          <p:cNvSpPr/>
          <p:nvPr/>
        </p:nvSpPr>
        <p:spPr>
          <a:xfrm>
            <a:off x="3295068" y="3010596"/>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3D894FC-E343-CEC7-D479-6AEA0F74C6C4}"/>
              </a:ext>
            </a:extLst>
          </p:cNvPr>
          <p:cNvSpPr/>
          <p:nvPr/>
        </p:nvSpPr>
        <p:spPr>
          <a:xfrm>
            <a:off x="3303709" y="3843211"/>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08685AE4-6B61-1344-B0AD-BD33DAB2F369}"/>
              </a:ext>
            </a:extLst>
          </p:cNvPr>
          <p:cNvSpPr/>
          <p:nvPr/>
        </p:nvSpPr>
        <p:spPr>
          <a:xfrm>
            <a:off x="2100894" y="3845726"/>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9E218B3E-82EC-FBCD-AC08-02BB16717ACF}"/>
              </a:ext>
            </a:extLst>
          </p:cNvPr>
          <p:cNvSpPr/>
          <p:nvPr/>
        </p:nvSpPr>
        <p:spPr>
          <a:xfrm>
            <a:off x="2100894" y="1785025"/>
            <a:ext cx="135552" cy="135552"/>
          </a:xfrm>
          <a:prstGeom prst="ellipse">
            <a:avLst/>
          </a:prstGeom>
          <a:solidFill>
            <a:schemeClr val="accent6">
              <a:lumMod val="75000"/>
            </a:schemeClr>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B689717A-50D9-39C8-F559-759C66AC5C32}"/>
              </a:ext>
            </a:extLst>
          </p:cNvPr>
          <p:cNvCxnSpPr>
            <a:endCxn id="6" idx="2"/>
          </p:cNvCxnSpPr>
          <p:nvPr/>
        </p:nvCxnSpPr>
        <p:spPr>
          <a:xfrm>
            <a:off x="2236446" y="1852801"/>
            <a:ext cx="1088804" cy="0"/>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73CDAC82-805B-5E4F-EB97-928432842308}"/>
              </a:ext>
            </a:extLst>
          </p:cNvPr>
          <p:cNvCxnSpPr>
            <a:stCxn id="6" idx="4"/>
            <a:endCxn id="3" idx="0"/>
          </p:cNvCxnSpPr>
          <p:nvPr/>
        </p:nvCxnSpPr>
        <p:spPr>
          <a:xfrm>
            <a:off x="3393026" y="1920577"/>
            <a:ext cx="0" cy="651173"/>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24FC83A-9DEC-F131-AA3B-EC5C8683CAAC}"/>
              </a:ext>
            </a:extLst>
          </p:cNvPr>
          <p:cNvCxnSpPr>
            <a:stCxn id="17" idx="4"/>
            <a:endCxn id="16" idx="0"/>
          </p:cNvCxnSpPr>
          <p:nvPr/>
        </p:nvCxnSpPr>
        <p:spPr>
          <a:xfrm>
            <a:off x="2168670" y="1920577"/>
            <a:ext cx="0" cy="1925149"/>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B1AB332D-E039-A801-0875-7CE1EACE42A2}"/>
              </a:ext>
            </a:extLst>
          </p:cNvPr>
          <p:cNvCxnSpPr>
            <a:stCxn id="16" idx="6"/>
            <a:endCxn id="15" idx="2"/>
          </p:cNvCxnSpPr>
          <p:nvPr/>
        </p:nvCxnSpPr>
        <p:spPr>
          <a:xfrm flipV="1">
            <a:off x="2236446" y="3910987"/>
            <a:ext cx="1067263" cy="2515"/>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26FABE9C-3128-8BE2-DDF2-3D17ED8A4248}"/>
              </a:ext>
            </a:extLst>
          </p:cNvPr>
          <p:cNvCxnSpPr>
            <a:stCxn id="15" idx="0"/>
            <a:endCxn id="14" idx="4"/>
          </p:cNvCxnSpPr>
          <p:nvPr/>
        </p:nvCxnSpPr>
        <p:spPr>
          <a:xfrm flipH="1" flipV="1">
            <a:off x="3362844" y="3146148"/>
            <a:ext cx="8641" cy="697063"/>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E84FC7F7-4E23-609E-5596-7596BE77AB9A}"/>
              </a:ext>
            </a:extLst>
          </p:cNvPr>
          <p:cNvCxnSpPr>
            <a:stCxn id="14" idx="6"/>
            <a:endCxn id="13" idx="2"/>
          </p:cNvCxnSpPr>
          <p:nvPr/>
        </p:nvCxnSpPr>
        <p:spPr>
          <a:xfrm>
            <a:off x="3430620" y="3078372"/>
            <a:ext cx="47044" cy="0"/>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15A6593F-6597-5DCA-EE39-24914DE2DE3F}"/>
              </a:ext>
            </a:extLst>
          </p:cNvPr>
          <p:cNvCxnSpPr>
            <a:stCxn id="13" idx="4"/>
            <a:endCxn id="12" idx="0"/>
          </p:cNvCxnSpPr>
          <p:nvPr/>
        </p:nvCxnSpPr>
        <p:spPr>
          <a:xfrm>
            <a:off x="3545440" y="3146148"/>
            <a:ext cx="0" cy="212154"/>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3653673C-6150-E96E-A13A-D29E915500F9}"/>
              </a:ext>
            </a:extLst>
          </p:cNvPr>
          <p:cNvCxnSpPr>
            <a:stCxn id="12" idx="6"/>
            <a:endCxn id="11" idx="2"/>
          </p:cNvCxnSpPr>
          <p:nvPr/>
        </p:nvCxnSpPr>
        <p:spPr>
          <a:xfrm>
            <a:off x="3613216" y="3426078"/>
            <a:ext cx="868459" cy="0"/>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63360850-1C22-DC8B-FFF1-2BF52B04DE1F}"/>
              </a:ext>
            </a:extLst>
          </p:cNvPr>
          <p:cNvCxnSpPr>
            <a:stCxn id="11" idx="0"/>
            <a:endCxn id="10" idx="4"/>
          </p:cNvCxnSpPr>
          <p:nvPr/>
        </p:nvCxnSpPr>
        <p:spPr>
          <a:xfrm flipV="1">
            <a:off x="4549451" y="2495148"/>
            <a:ext cx="0" cy="863154"/>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75A3A28C-3BA7-2077-A059-89620D5D8AFD}"/>
              </a:ext>
            </a:extLst>
          </p:cNvPr>
          <p:cNvCxnSpPr>
            <a:stCxn id="10" idx="2"/>
            <a:endCxn id="9" idx="6"/>
          </p:cNvCxnSpPr>
          <p:nvPr/>
        </p:nvCxnSpPr>
        <p:spPr>
          <a:xfrm flipH="1" flipV="1">
            <a:off x="3610393" y="2424481"/>
            <a:ext cx="871282" cy="2891"/>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2ECB2C38-A3F5-FA90-0444-2176CE6B2958}"/>
              </a:ext>
            </a:extLst>
          </p:cNvPr>
          <p:cNvCxnSpPr>
            <a:cxnSpLocks/>
            <a:stCxn id="9" idx="4"/>
            <a:endCxn id="8" idx="0"/>
          </p:cNvCxnSpPr>
          <p:nvPr/>
        </p:nvCxnSpPr>
        <p:spPr>
          <a:xfrm>
            <a:off x="3542617" y="2492257"/>
            <a:ext cx="0" cy="73997"/>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E233E717-66AA-B363-10EE-F8AC2FA90D84}"/>
              </a:ext>
            </a:extLst>
          </p:cNvPr>
          <p:cNvCxnSpPr>
            <a:stCxn id="8" idx="2"/>
            <a:endCxn id="3" idx="6"/>
          </p:cNvCxnSpPr>
          <p:nvPr/>
        </p:nvCxnSpPr>
        <p:spPr>
          <a:xfrm>
            <a:off x="3474841" y="2634030"/>
            <a:ext cx="0" cy="0"/>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cxnSp>
        <p:nvCxnSpPr>
          <p:cNvPr id="58" name="Straight Connector 57">
            <a:extLst>
              <a:ext uri="{FF2B5EF4-FFF2-40B4-BE49-F238E27FC236}">
                <a16:creationId xmlns:a16="http://schemas.microsoft.com/office/drawing/2014/main" id="{658097F8-04D0-38AC-23C7-6864496386A7}"/>
              </a:ext>
            </a:extLst>
          </p:cNvPr>
          <p:cNvCxnSpPr>
            <a:stCxn id="8" idx="2"/>
            <a:endCxn id="3" idx="6"/>
          </p:cNvCxnSpPr>
          <p:nvPr/>
        </p:nvCxnSpPr>
        <p:spPr>
          <a:xfrm flipH="1">
            <a:off x="3460802" y="2634030"/>
            <a:ext cx="14039" cy="5496"/>
          </a:xfrm>
          <a:prstGeom prst="line">
            <a:avLst/>
          </a:prstGeom>
          <a:ln>
            <a:solidFill>
              <a:srgbClr val="FFC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589323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Vector vs. Raster</a:t>
            </a:r>
            <a:endParaRPr lang="en-US" sz="2400" dirty="0">
              <a:latin typeface="Gotham-Bold"/>
              <a:cs typeface="Arial" panose="020B0604020202020204" pitchFamily="34" charset="0"/>
            </a:endParaRPr>
          </a:p>
        </p:txBody>
      </p:sp>
      <p:sp>
        <p:nvSpPr>
          <p:cNvPr id="3" name="Content Placeholder 2">
            <a:extLst>
              <a:ext uri="{FF2B5EF4-FFF2-40B4-BE49-F238E27FC236}">
                <a16:creationId xmlns:a16="http://schemas.microsoft.com/office/drawing/2014/main" id="{6F884FEB-31CE-CF4D-ACF6-3B4FA79E6990}"/>
              </a:ext>
            </a:extLst>
          </p:cNvPr>
          <p:cNvSpPr>
            <a:spLocks noGrp="1"/>
          </p:cNvSpPr>
          <p:nvPr>
            <p:ph idx="1"/>
          </p:nvPr>
        </p:nvSpPr>
        <p:spPr>
          <a:xfrm>
            <a:off x="366875" y="990099"/>
            <a:ext cx="4006342" cy="3671351"/>
          </a:xfrm>
        </p:spPr>
        <p:txBody>
          <a:bodyPr/>
          <a:lstStyle/>
          <a:p>
            <a:pPr marL="0" indent="0">
              <a:buNone/>
            </a:pPr>
            <a:r>
              <a:rPr lang="en-US" sz="2400" dirty="0">
                <a:latin typeface="Gotham-Bold"/>
              </a:rPr>
              <a:t>Vector data are </a:t>
            </a:r>
            <a:r>
              <a:rPr lang="en-US" sz="2400" b="1" dirty="0">
                <a:latin typeface="Gotham-Bold"/>
              </a:rPr>
              <a:t>better for</a:t>
            </a:r>
            <a:r>
              <a:rPr lang="en-US" sz="2400" dirty="0">
                <a:latin typeface="Gotham-Bold"/>
              </a:rPr>
              <a:t> </a:t>
            </a:r>
            <a:r>
              <a:rPr lang="en-US" sz="2400" b="1" dirty="0">
                <a:latin typeface="Gotham-Bold"/>
              </a:rPr>
              <a:t>discretely bounded </a:t>
            </a:r>
            <a:r>
              <a:rPr lang="en-US" sz="2400" dirty="0">
                <a:latin typeface="Gotham-Bold"/>
              </a:rPr>
              <a:t>data</a:t>
            </a:r>
          </a:p>
          <a:p>
            <a:pPr marL="0" indent="0">
              <a:buNone/>
            </a:pPr>
            <a:r>
              <a:rPr lang="en-US" sz="2400" dirty="0">
                <a:latin typeface="Gotham-Bold"/>
              </a:rPr>
              <a:t>e.g. political boundaries, waterways, parcels</a:t>
            </a:r>
          </a:p>
          <a:p>
            <a:pPr marL="0" indent="0">
              <a:buNone/>
            </a:pPr>
            <a:endParaRPr lang="en-US" sz="2400" dirty="0">
              <a:latin typeface="Gotham-Bold"/>
            </a:endParaRPr>
          </a:p>
          <a:p>
            <a:pPr marL="0" indent="0">
              <a:buNone/>
            </a:pPr>
            <a:r>
              <a:rPr lang="en-US" sz="2400" dirty="0">
                <a:latin typeface="Gotham-Bold"/>
              </a:rPr>
              <a:t>Raster data are </a:t>
            </a:r>
            <a:r>
              <a:rPr lang="en-US" sz="2400" b="1" dirty="0">
                <a:latin typeface="Gotham-Bold"/>
              </a:rPr>
              <a:t>better for continuous data</a:t>
            </a:r>
            <a:endParaRPr lang="en-US" sz="2400" dirty="0">
              <a:latin typeface="Gotham-Bold"/>
            </a:endParaRPr>
          </a:p>
          <a:p>
            <a:pPr marL="0" indent="0">
              <a:buNone/>
            </a:pPr>
            <a:r>
              <a:rPr lang="en-US" sz="2400" dirty="0">
                <a:latin typeface="Gotham-Bold"/>
              </a:rPr>
              <a:t>e.g. temperature, rainfall, elevation, night lights</a:t>
            </a: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pic>
        <p:nvPicPr>
          <p:cNvPr id="4" name="Google Shape;398;p54">
            <a:extLst>
              <a:ext uri="{FF2B5EF4-FFF2-40B4-BE49-F238E27FC236}">
                <a16:creationId xmlns:a16="http://schemas.microsoft.com/office/drawing/2014/main" id="{778022D1-B43B-5C02-3546-806FCA40D6F3}"/>
              </a:ext>
            </a:extLst>
          </p:cNvPr>
          <p:cNvPicPr preferRelativeResize="0"/>
          <p:nvPr/>
        </p:nvPicPr>
        <p:blipFill>
          <a:blip r:embed="rId2">
            <a:alphaModFix/>
          </a:blip>
          <a:stretch>
            <a:fillRect/>
          </a:stretch>
        </p:blipFill>
        <p:spPr>
          <a:xfrm>
            <a:off x="4412750" y="99173"/>
            <a:ext cx="4364375" cy="4704800"/>
          </a:xfrm>
          <a:prstGeom prst="rect">
            <a:avLst/>
          </a:prstGeom>
          <a:noFill/>
          <a:ln>
            <a:noFill/>
          </a:ln>
        </p:spPr>
      </p:pic>
      <p:sp>
        <p:nvSpPr>
          <p:cNvPr id="6" name="Google Shape;399;p54">
            <a:extLst>
              <a:ext uri="{FF2B5EF4-FFF2-40B4-BE49-F238E27FC236}">
                <a16:creationId xmlns:a16="http://schemas.microsoft.com/office/drawing/2014/main" id="{211A4ADF-E09A-6BD3-408F-CCCB438E043D}"/>
              </a:ext>
            </a:extLst>
          </p:cNvPr>
          <p:cNvSpPr txBox="1"/>
          <p:nvPr/>
        </p:nvSpPr>
        <p:spPr>
          <a:xfrm>
            <a:off x="7367358" y="4796619"/>
            <a:ext cx="1449300" cy="2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i="1" dirty="0">
                <a:solidFill>
                  <a:srgbClr val="999999"/>
                </a:solidFill>
              </a:rPr>
              <a:t>Image: http://gsp.humboldt.edu/</a:t>
            </a:r>
            <a:endParaRPr sz="700" i="1" dirty="0">
              <a:solidFill>
                <a:srgbClr val="999999"/>
              </a:solidFill>
            </a:endParaRPr>
          </a:p>
        </p:txBody>
      </p:sp>
    </p:spTree>
    <p:extLst>
      <p:ext uri="{BB962C8B-B14F-4D97-AF65-F5344CB8AC3E}">
        <p14:creationId xmlns:p14="http://schemas.microsoft.com/office/powerpoint/2010/main" val="10851183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Common Spatial File Formats</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6" name="Google Shape;197;p34">
            <a:extLst>
              <a:ext uri="{FF2B5EF4-FFF2-40B4-BE49-F238E27FC236}">
                <a16:creationId xmlns:a16="http://schemas.microsoft.com/office/drawing/2014/main" id="{976EABA3-6E78-D3C6-BDE0-FC7CD2C94CB1}"/>
              </a:ext>
            </a:extLst>
          </p:cNvPr>
          <p:cNvSpPr txBox="1">
            <a:spLocks/>
          </p:cNvSpPr>
          <p:nvPr/>
        </p:nvSpPr>
        <p:spPr bwMode="auto">
          <a:xfrm>
            <a:off x="1944901" y="1251697"/>
            <a:ext cx="1007022" cy="56318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b="1" dirty="0">
                <a:latin typeface="Gotham-Bold"/>
              </a:rPr>
              <a:t>Vector</a:t>
            </a:r>
          </a:p>
        </p:txBody>
      </p:sp>
      <p:sp>
        <p:nvSpPr>
          <p:cNvPr id="10" name="Google Shape;197;p34">
            <a:extLst>
              <a:ext uri="{FF2B5EF4-FFF2-40B4-BE49-F238E27FC236}">
                <a16:creationId xmlns:a16="http://schemas.microsoft.com/office/drawing/2014/main" id="{CAB62200-1A6C-52A2-8DE3-B4229C6A0124}"/>
              </a:ext>
            </a:extLst>
          </p:cNvPr>
          <p:cNvSpPr txBox="1">
            <a:spLocks/>
          </p:cNvSpPr>
          <p:nvPr/>
        </p:nvSpPr>
        <p:spPr bwMode="auto">
          <a:xfrm>
            <a:off x="6418993" y="1254299"/>
            <a:ext cx="1007023" cy="56318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b="1" dirty="0">
                <a:latin typeface="Gotham-Bold"/>
              </a:rPr>
              <a:t>Raster</a:t>
            </a:r>
          </a:p>
        </p:txBody>
      </p:sp>
      <p:sp>
        <p:nvSpPr>
          <p:cNvPr id="11" name="Content Placeholder 2">
            <a:extLst>
              <a:ext uri="{FF2B5EF4-FFF2-40B4-BE49-F238E27FC236}">
                <a16:creationId xmlns:a16="http://schemas.microsoft.com/office/drawing/2014/main" id="{536BDB81-797F-BD2B-781B-B2552BE65068}"/>
              </a:ext>
            </a:extLst>
          </p:cNvPr>
          <p:cNvSpPr>
            <a:spLocks noGrp="1"/>
          </p:cNvSpPr>
          <p:nvPr>
            <p:ph idx="1"/>
          </p:nvPr>
        </p:nvSpPr>
        <p:spPr>
          <a:xfrm>
            <a:off x="5825531" y="1814877"/>
            <a:ext cx="2193946" cy="3671351"/>
          </a:xfrm>
        </p:spPr>
        <p:txBody>
          <a:bodyPr/>
          <a:lstStyle/>
          <a:p>
            <a:pPr>
              <a:buFont typeface="Arial" panose="020B0604020202020204" pitchFamily="34" charset="0"/>
              <a:buChar char="•"/>
            </a:pPr>
            <a:r>
              <a:rPr lang="en-US" sz="2400" dirty="0" err="1">
                <a:latin typeface="Gotham-Bold"/>
              </a:rPr>
              <a:t>GeoTIFF</a:t>
            </a:r>
            <a:r>
              <a:rPr lang="en-US" sz="2400" dirty="0">
                <a:latin typeface="Gotham-Bold"/>
              </a:rPr>
              <a:t> (.</a:t>
            </a:r>
            <a:r>
              <a:rPr lang="en-US" sz="2400" dirty="0" err="1">
                <a:latin typeface="Gotham-Bold"/>
              </a:rPr>
              <a:t>tif</a:t>
            </a:r>
            <a:r>
              <a:rPr lang="en-US" sz="2400" dirty="0">
                <a:latin typeface="Gotham-Bold"/>
              </a:rPr>
              <a:t>)</a:t>
            </a:r>
          </a:p>
          <a:p>
            <a:pPr>
              <a:buFont typeface="Arial" panose="020B0604020202020204" pitchFamily="34" charset="0"/>
              <a:buChar char="•"/>
            </a:pPr>
            <a:r>
              <a:rPr lang="en-US" sz="2400" dirty="0" err="1">
                <a:latin typeface="Gotham-Bold"/>
              </a:rPr>
              <a:t>netCDF</a:t>
            </a:r>
            <a:endParaRPr lang="en-US" sz="2400" dirty="0">
              <a:latin typeface="Gotham-Bold"/>
            </a:endParaRPr>
          </a:p>
          <a:p>
            <a:pPr>
              <a:buFont typeface="Arial" panose="020B0604020202020204" pitchFamily="34" charset="0"/>
              <a:buChar char="•"/>
            </a:pPr>
            <a:r>
              <a:rPr lang="en-US" sz="2400" dirty="0">
                <a:latin typeface="Gotham-Bold"/>
              </a:rPr>
              <a:t>DEM</a:t>
            </a:r>
          </a:p>
        </p:txBody>
      </p:sp>
      <p:sp>
        <p:nvSpPr>
          <p:cNvPr id="12" name="Content Placeholder 2">
            <a:extLst>
              <a:ext uri="{FF2B5EF4-FFF2-40B4-BE49-F238E27FC236}">
                <a16:creationId xmlns:a16="http://schemas.microsoft.com/office/drawing/2014/main" id="{33A85433-B8C5-A8D1-888B-A909AEE23815}"/>
              </a:ext>
            </a:extLst>
          </p:cNvPr>
          <p:cNvSpPr txBox="1">
            <a:spLocks/>
          </p:cNvSpPr>
          <p:nvPr/>
        </p:nvSpPr>
        <p:spPr bwMode="auto">
          <a:xfrm>
            <a:off x="1042584" y="1738677"/>
            <a:ext cx="2811655" cy="3671351"/>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Font typeface="Arial" panose="020B0604020202020204" pitchFamily="34" charset="0"/>
              <a:buChar char="•"/>
            </a:pPr>
            <a:r>
              <a:rPr lang="en-US" sz="2400" dirty="0">
                <a:latin typeface="Gotham-Bold"/>
              </a:rPr>
              <a:t>Shapefile (.</a:t>
            </a:r>
            <a:r>
              <a:rPr lang="en-US" sz="2400" dirty="0" err="1">
                <a:latin typeface="Gotham-Bold"/>
              </a:rPr>
              <a:t>shp</a:t>
            </a:r>
            <a:r>
              <a:rPr lang="en-US" sz="2400" dirty="0">
                <a:latin typeface="Gotham-Bold"/>
              </a:rPr>
              <a:t>)</a:t>
            </a:r>
          </a:p>
          <a:p>
            <a:pPr>
              <a:buFont typeface="Arial" panose="020B0604020202020204" pitchFamily="34" charset="0"/>
              <a:buChar char="•"/>
            </a:pPr>
            <a:r>
              <a:rPr lang="en-US" sz="2400" dirty="0" err="1">
                <a:latin typeface="Gotham-Bold"/>
              </a:rPr>
              <a:t>GeoJSON</a:t>
            </a:r>
            <a:r>
              <a:rPr lang="en-US" sz="2400" dirty="0">
                <a:latin typeface="Gotham-Bold"/>
              </a:rPr>
              <a:t>, JSON</a:t>
            </a:r>
          </a:p>
          <a:p>
            <a:pPr>
              <a:buFont typeface="Arial" panose="020B0604020202020204" pitchFamily="34" charset="0"/>
              <a:buChar char="•"/>
            </a:pPr>
            <a:r>
              <a:rPr lang="en-US" sz="2400" dirty="0">
                <a:latin typeface="Gotham-Bold"/>
              </a:rPr>
              <a:t>KML</a:t>
            </a:r>
          </a:p>
          <a:p>
            <a:pPr>
              <a:buFont typeface="Arial" panose="020B0604020202020204" pitchFamily="34" charset="0"/>
              <a:buChar char="•"/>
            </a:pPr>
            <a:r>
              <a:rPr lang="en-US" sz="2400" dirty="0" err="1">
                <a:latin typeface="Gotham-Bold"/>
              </a:rPr>
              <a:t>GeoPackage</a:t>
            </a:r>
            <a:endParaRPr lang="en-US" sz="2400" dirty="0">
              <a:latin typeface="Gotham-Bold"/>
            </a:endParaRPr>
          </a:p>
        </p:txBody>
      </p:sp>
    </p:spTree>
    <p:extLst>
      <p:ext uri="{BB962C8B-B14F-4D97-AF65-F5344CB8AC3E}">
        <p14:creationId xmlns:p14="http://schemas.microsoft.com/office/powerpoint/2010/main" val="18857186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Georeferencing</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6744F241-49B2-B6D0-4129-7DDC4B20177B}"/>
              </a:ext>
            </a:extLst>
          </p:cNvPr>
          <p:cNvSpPr>
            <a:spLocks noGrp="1"/>
          </p:cNvSpPr>
          <p:nvPr>
            <p:ph idx="1"/>
          </p:nvPr>
        </p:nvSpPr>
        <p:spPr>
          <a:xfrm>
            <a:off x="366875" y="990099"/>
            <a:ext cx="4006342" cy="3671351"/>
          </a:xfrm>
        </p:spPr>
        <p:txBody>
          <a:bodyPr/>
          <a:lstStyle/>
          <a:p>
            <a:pPr marL="0" indent="0">
              <a:buNone/>
            </a:pPr>
            <a:r>
              <a:rPr lang="en-US" sz="2400" dirty="0">
                <a:latin typeface="Gotham-Bold"/>
              </a:rPr>
              <a:t>Data layers in the </a:t>
            </a:r>
            <a:r>
              <a:rPr lang="en-US" sz="2400" b="1" dirty="0">
                <a:latin typeface="Gotham-Bold"/>
              </a:rPr>
              <a:t>same coordinate reference system</a:t>
            </a:r>
            <a:r>
              <a:rPr lang="en-US" sz="2400" dirty="0">
                <a:latin typeface="Gotham-Bold"/>
              </a:rPr>
              <a:t> can be linked dynamically to explore associations and build complex models of the real world</a:t>
            </a:r>
          </a:p>
          <a:p>
            <a:pPr>
              <a:buFont typeface="Arial" panose="020B0604020202020204" pitchFamily="34" charset="0"/>
              <a:buChar char="•"/>
            </a:pPr>
            <a:r>
              <a:rPr lang="en-US" sz="2400" dirty="0">
                <a:latin typeface="Gotham-Bold"/>
              </a:rPr>
              <a:t>Can link </a:t>
            </a:r>
            <a:r>
              <a:rPr lang="en-US" sz="2400" dirty="0" err="1">
                <a:latin typeface="Gotham-Bold"/>
              </a:rPr>
              <a:t>rasters</a:t>
            </a:r>
            <a:r>
              <a:rPr lang="en-US" sz="2400" dirty="0">
                <a:latin typeface="Gotham-Bold"/>
              </a:rPr>
              <a:t> and vectors</a:t>
            </a:r>
          </a:p>
        </p:txBody>
      </p:sp>
      <p:pic>
        <p:nvPicPr>
          <p:cNvPr id="6" name="Google Shape;417;p56">
            <a:extLst>
              <a:ext uri="{FF2B5EF4-FFF2-40B4-BE49-F238E27FC236}">
                <a16:creationId xmlns:a16="http://schemas.microsoft.com/office/drawing/2014/main" id="{F44A873C-3141-2820-9639-4192E4362020}"/>
              </a:ext>
            </a:extLst>
          </p:cNvPr>
          <p:cNvPicPr preferRelativeResize="0"/>
          <p:nvPr/>
        </p:nvPicPr>
        <p:blipFill>
          <a:blip r:embed="rId3">
            <a:alphaModFix/>
          </a:blip>
          <a:stretch>
            <a:fillRect/>
          </a:stretch>
        </p:blipFill>
        <p:spPr>
          <a:xfrm>
            <a:off x="5199924" y="835649"/>
            <a:ext cx="3657093" cy="3980250"/>
          </a:xfrm>
          <a:prstGeom prst="rect">
            <a:avLst/>
          </a:prstGeom>
          <a:noFill/>
          <a:ln>
            <a:noFill/>
          </a:ln>
        </p:spPr>
      </p:pic>
    </p:spTree>
    <p:extLst>
      <p:ext uri="{BB962C8B-B14F-4D97-AF65-F5344CB8AC3E}">
        <p14:creationId xmlns:p14="http://schemas.microsoft.com/office/powerpoint/2010/main" val="34956378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The Power of Spatial Data</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6744F241-49B2-B6D0-4129-7DDC4B20177B}"/>
              </a:ext>
            </a:extLst>
          </p:cNvPr>
          <p:cNvSpPr>
            <a:spLocks noGrp="1"/>
          </p:cNvSpPr>
          <p:nvPr>
            <p:ph idx="1"/>
          </p:nvPr>
        </p:nvSpPr>
        <p:spPr>
          <a:xfrm>
            <a:off x="366875" y="990099"/>
            <a:ext cx="4006342" cy="3671351"/>
          </a:xfrm>
        </p:spPr>
        <p:txBody>
          <a:bodyPr/>
          <a:lstStyle/>
          <a:p>
            <a:pPr marL="0" indent="0">
              <a:buNone/>
            </a:pPr>
            <a:r>
              <a:rPr lang="en-US" sz="2400" dirty="0">
                <a:latin typeface="Gotham-Bold"/>
              </a:rPr>
              <a:t>What does this mean for us?</a:t>
            </a:r>
          </a:p>
          <a:p>
            <a:pPr>
              <a:buFont typeface="Arial" panose="020B0604020202020204" pitchFamily="34" charset="0"/>
              <a:buChar char="•"/>
            </a:pPr>
            <a:r>
              <a:rPr lang="en-US" sz="2400" dirty="0">
                <a:latin typeface="Gotham-Bold"/>
              </a:rPr>
              <a:t>Add vector data to create maps of features and attributes</a:t>
            </a:r>
          </a:p>
          <a:p>
            <a:pPr>
              <a:buFont typeface="Arial" panose="020B0604020202020204" pitchFamily="34" charset="0"/>
              <a:buChar char="•"/>
            </a:pPr>
            <a:r>
              <a:rPr lang="en-US" sz="2400" dirty="0">
                <a:latin typeface="Gotham-Bold"/>
              </a:rPr>
              <a:t>Combine, split, and perform operations on vectors</a:t>
            </a:r>
          </a:p>
          <a:p>
            <a:pPr>
              <a:buFont typeface="Arial" panose="020B0604020202020204" pitchFamily="34" charset="0"/>
              <a:buChar char="•"/>
            </a:pPr>
            <a:r>
              <a:rPr lang="en-US" sz="2400" dirty="0">
                <a:latin typeface="Gotham-Bold"/>
              </a:rPr>
              <a:t>Extract raster values for the vector features, across space and/or time</a:t>
            </a:r>
          </a:p>
        </p:txBody>
      </p:sp>
      <p:pic>
        <p:nvPicPr>
          <p:cNvPr id="6" name="Google Shape;417;p56">
            <a:extLst>
              <a:ext uri="{FF2B5EF4-FFF2-40B4-BE49-F238E27FC236}">
                <a16:creationId xmlns:a16="http://schemas.microsoft.com/office/drawing/2014/main" id="{F44A873C-3141-2820-9639-4192E4362020}"/>
              </a:ext>
            </a:extLst>
          </p:cNvPr>
          <p:cNvPicPr preferRelativeResize="0"/>
          <p:nvPr/>
        </p:nvPicPr>
        <p:blipFill>
          <a:blip r:embed="rId3">
            <a:alphaModFix/>
          </a:blip>
          <a:stretch>
            <a:fillRect/>
          </a:stretch>
        </p:blipFill>
        <p:spPr>
          <a:xfrm>
            <a:off x="5199924" y="835649"/>
            <a:ext cx="3657093" cy="3980250"/>
          </a:xfrm>
          <a:prstGeom prst="rect">
            <a:avLst/>
          </a:prstGeom>
          <a:noFill/>
          <a:ln>
            <a:noFill/>
          </a:ln>
        </p:spPr>
      </p:pic>
    </p:spTree>
    <p:extLst>
      <p:ext uri="{BB962C8B-B14F-4D97-AF65-F5344CB8AC3E}">
        <p14:creationId xmlns:p14="http://schemas.microsoft.com/office/powerpoint/2010/main" val="42932625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The Power of Spatial Data</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6744F241-49B2-B6D0-4129-7DDC4B20177B}"/>
              </a:ext>
            </a:extLst>
          </p:cNvPr>
          <p:cNvSpPr>
            <a:spLocks noGrp="1"/>
          </p:cNvSpPr>
          <p:nvPr>
            <p:ph idx="1"/>
          </p:nvPr>
        </p:nvSpPr>
        <p:spPr>
          <a:xfrm>
            <a:off x="366875" y="990099"/>
            <a:ext cx="8365088" cy="3671351"/>
          </a:xfrm>
        </p:spPr>
        <p:txBody>
          <a:bodyPr/>
          <a:lstStyle/>
          <a:p>
            <a:pPr marL="0" indent="0">
              <a:buNone/>
            </a:pPr>
            <a:r>
              <a:rPr lang="en-US" sz="2400" dirty="0">
                <a:latin typeface="Gotham-Bold"/>
              </a:rPr>
              <a:t>A recent workflow of mine:</a:t>
            </a:r>
          </a:p>
          <a:p>
            <a:pPr>
              <a:buFont typeface="Arial" panose="020B0604020202020204" pitchFamily="34" charset="0"/>
              <a:buChar char="•"/>
            </a:pPr>
            <a:r>
              <a:rPr lang="en-US" sz="2400" dirty="0">
                <a:latin typeface="Gotham-Bold"/>
              </a:rPr>
              <a:t>Link vector parcel data for two Northern CA counties to water billing records</a:t>
            </a:r>
          </a:p>
          <a:p>
            <a:pPr>
              <a:buFont typeface="Arial" panose="020B0604020202020204" pitchFamily="34" charset="0"/>
              <a:buChar char="•"/>
            </a:pPr>
            <a:r>
              <a:rPr lang="en-US" sz="2400" dirty="0">
                <a:latin typeface="Gotham-Bold"/>
              </a:rPr>
              <a:t>Extract raster temp/</a:t>
            </a:r>
            <a:r>
              <a:rPr lang="en-US" sz="2400" dirty="0" err="1">
                <a:latin typeface="Gotham-Bold"/>
              </a:rPr>
              <a:t>precip</a:t>
            </a:r>
            <a:r>
              <a:rPr lang="en-US" sz="2400" dirty="0">
                <a:latin typeface="Gotham-Bold"/>
              </a:rPr>
              <a:t> data for each parcel/billing cycle</a:t>
            </a:r>
          </a:p>
          <a:p>
            <a:pPr>
              <a:buFont typeface="Arial" panose="020B0604020202020204" pitchFamily="34" charset="0"/>
              <a:buChar char="•"/>
            </a:pPr>
            <a:r>
              <a:rPr lang="en-US" sz="2400" dirty="0">
                <a:latin typeface="Gotham-Bold"/>
              </a:rPr>
              <a:t>Read in vector data of pricing zones, calculate distance of each parcel to boundary</a:t>
            </a:r>
          </a:p>
          <a:p>
            <a:pPr>
              <a:buFont typeface="Arial" panose="020B0604020202020204" pitchFamily="34" charset="0"/>
              <a:buChar char="•"/>
            </a:pPr>
            <a:r>
              <a:rPr lang="en-US" sz="2400" dirty="0">
                <a:latin typeface="Gotham-Bold"/>
              </a:rPr>
              <a:t>Use spatial regression discontinuity models</a:t>
            </a:r>
          </a:p>
          <a:p>
            <a:pPr>
              <a:buFont typeface="Arial" panose="020B0604020202020204" pitchFamily="34" charset="0"/>
              <a:buChar char="•"/>
            </a:pPr>
            <a:r>
              <a:rPr lang="en-US" sz="2400" dirty="0">
                <a:latin typeface="Gotham-Bold"/>
              </a:rPr>
              <a:t>Make a bunch of maps</a:t>
            </a:r>
          </a:p>
        </p:txBody>
      </p:sp>
    </p:spTree>
    <p:extLst>
      <p:ext uri="{BB962C8B-B14F-4D97-AF65-F5344CB8AC3E}">
        <p14:creationId xmlns:p14="http://schemas.microsoft.com/office/powerpoint/2010/main" val="870805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Coordinat</a:t>
            </a:r>
            <a:r>
              <a:rPr lang="en-US" sz="2400" dirty="0">
                <a:latin typeface="Gotham-Bold"/>
              </a:rPr>
              <a:t>e Reference System (CRS)</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6" name="Google Shape;197;p34">
            <a:extLst>
              <a:ext uri="{FF2B5EF4-FFF2-40B4-BE49-F238E27FC236}">
                <a16:creationId xmlns:a16="http://schemas.microsoft.com/office/drawing/2014/main" id="{1B30CD40-4E4F-FBEE-207A-0A71547E3229}"/>
              </a:ext>
            </a:extLst>
          </p:cNvPr>
          <p:cNvSpPr txBox="1">
            <a:spLocks/>
          </p:cNvSpPr>
          <p:nvPr/>
        </p:nvSpPr>
        <p:spPr bwMode="auto">
          <a:xfrm>
            <a:off x="514231" y="1906562"/>
            <a:ext cx="5093821" cy="899561"/>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dirty="0">
                <a:latin typeface="Gotham-Bold"/>
              </a:rPr>
              <a:t>Solution: Coordinate Reference System (CRS)</a:t>
            </a:r>
          </a:p>
          <a:p>
            <a:pPr>
              <a:spcBef>
                <a:spcPts val="0"/>
              </a:spcBef>
              <a:spcAft>
                <a:spcPts val="0"/>
              </a:spcAft>
              <a:buFont typeface="Arial" panose="020B0604020202020204" pitchFamily="34" charset="0"/>
              <a:buChar char="•"/>
            </a:pPr>
            <a:r>
              <a:rPr lang="en-US" sz="2400" dirty="0">
                <a:latin typeface="Gotham-Bold"/>
              </a:rPr>
              <a:t>System for associating coordinates with a </a:t>
            </a:r>
            <a:r>
              <a:rPr lang="en-US" sz="2400" b="1" dirty="0">
                <a:latin typeface="Gotham-Bold"/>
              </a:rPr>
              <a:t>specific, unambiguous </a:t>
            </a:r>
            <a:r>
              <a:rPr lang="en-US" sz="2400" dirty="0">
                <a:latin typeface="Gotham-Bold"/>
              </a:rPr>
              <a:t>location on the earth’s surface</a:t>
            </a:r>
          </a:p>
          <a:p>
            <a:pPr marL="0" indent="0">
              <a:spcBef>
                <a:spcPts val="0"/>
              </a:spcBef>
              <a:spcAft>
                <a:spcPts val="0"/>
              </a:spcAft>
              <a:buFont typeface="+mj-lt"/>
              <a:buNone/>
            </a:pPr>
            <a:endParaRPr lang="en-US" sz="2000" dirty="0">
              <a:latin typeface="Gotham-Bold"/>
            </a:endParaRPr>
          </a:p>
        </p:txBody>
      </p:sp>
      <p:grpSp>
        <p:nvGrpSpPr>
          <p:cNvPr id="3" name="Group 2">
            <a:extLst>
              <a:ext uri="{FF2B5EF4-FFF2-40B4-BE49-F238E27FC236}">
                <a16:creationId xmlns:a16="http://schemas.microsoft.com/office/drawing/2014/main" id="{003DA403-37D1-5B57-8DA1-0C25159BB329}"/>
              </a:ext>
            </a:extLst>
          </p:cNvPr>
          <p:cNvGrpSpPr/>
          <p:nvPr/>
        </p:nvGrpSpPr>
        <p:grpSpPr>
          <a:xfrm>
            <a:off x="5838963" y="1490650"/>
            <a:ext cx="3305037" cy="3027312"/>
            <a:chOff x="4153975" y="1062275"/>
            <a:chExt cx="3865277" cy="3540474"/>
          </a:xfrm>
        </p:grpSpPr>
        <p:pic>
          <p:nvPicPr>
            <p:cNvPr id="8" name="Google Shape;221;p36">
              <a:extLst>
                <a:ext uri="{FF2B5EF4-FFF2-40B4-BE49-F238E27FC236}">
                  <a16:creationId xmlns:a16="http://schemas.microsoft.com/office/drawing/2014/main" id="{BFD2432F-DB4D-0AC0-0967-391335FE2D84}"/>
                </a:ext>
              </a:extLst>
            </p:cNvPr>
            <p:cNvPicPr preferRelativeResize="0"/>
            <p:nvPr/>
          </p:nvPicPr>
          <p:blipFill>
            <a:blip r:embed="rId3">
              <a:alphaModFix/>
            </a:blip>
            <a:stretch>
              <a:fillRect/>
            </a:stretch>
          </p:blipFill>
          <p:spPr>
            <a:xfrm>
              <a:off x="4557775" y="1062275"/>
              <a:ext cx="3191425" cy="3384625"/>
            </a:xfrm>
            <a:prstGeom prst="rect">
              <a:avLst/>
            </a:prstGeom>
            <a:noFill/>
            <a:ln>
              <a:noFill/>
            </a:ln>
          </p:spPr>
        </p:pic>
        <p:sp>
          <p:nvSpPr>
            <p:cNvPr id="16" name="Google Shape;224;p36">
              <a:extLst>
                <a:ext uri="{FF2B5EF4-FFF2-40B4-BE49-F238E27FC236}">
                  <a16:creationId xmlns:a16="http://schemas.microsoft.com/office/drawing/2014/main" id="{080E22EF-F888-10BF-CFDF-C560784ABA0B}"/>
                </a:ext>
              </a:extLst>
            </p:cNvPr>
            <p:cNvSpPr/>
            <p:nvPr/>
          </p:nvSpPr>
          <p:spPr>
            <a:xfrm rot="10800000" flipH="1">
              <a:off x="4153975" y="2231800"/>
              <a:ext cx="873300" cy="2302800"/>
            </a:xfrm>
            <a:prstGeom prst="curvedRightArrow">
              <a:avLst>
                <a:gd name="adj1" fmla="val 25000"/>
                <a:gd name="adj2" fmla="val 32294"/>
                <a:gd name="adj3" fmla="val 25000"/>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23;p36">
              <a:extLst>
                <a:ext uri="{FF2B5EF4-FFF2-40B4-BE49-F238E27FC236}">
                  <a16:creationId xmlns:a16="http://schemas.microsoft.com/office/drawing/2014/main" id="{5786D1CD-DA83-4351-403D-2A3BDAC1AAC7}"/>
                </a:ext>
              </a:extLst>
            </p:cNvPr>
            <p:cNvSpPr txBox="1"/>
            <p:nvPr/>
          </p:nvSpPr>
          <p:spPr>
            <a:xfrm>
              <a:off x="4665437" y="4291049"/>
              <a:ext cx="3353815" cy="3117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dirty="0">
                  <a:latin typeface="Gotham-Bold"/>
                </a:rPr>
                <a:t>New Orleans = 30N, 90W</a:t>
              </a:r>
              <a:endParaRPr sz="1800" dirty="0">
                <a:latin typeface="Gotham-Bold"/>
              </a:endParaRPr>
            </a:p>
          </p:txBody>
        </p:sp>
      </p:grpSp>
      <p:sp>
        <p:nvSpPr>
          <p:cNvPr id="18" name="Google Shape;197;p34">
            <a:extLst>
              <a:ext uri="{FF2B5EF4-FFF2-40B4-BE49-F238E27FC236}">
                <a16:creationId xmlns:a16="http://schemas.microsoft.com/office/drawing/2014/main" id="{A2B4EAF5-71E3-2B67-BF27-82F474CE1B6B}"/>
              </a:ext>
            </a:extLst>
          </p:cNvPr>
          <p:cNvSpPr txBox="1">
            <a:spLocks/>
          </p:cNvSpPr>
          <p:nvPr/>
        </p:nvSpPr>
        <p:spPr bwMode="auto">
          <a:xfrm>
            <a:off x="514231" y="1007001"/>
            <a:ext cx="8420337" cy="899561"/>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dirty="0">
                <a:latin typeface="Gotham-Bold"/>
              </a:rPr>
              <a:t>Challenge: how do we know that those coordinates reference the desired location?</a:t>
            </a:r>
          </a:p>
          <a:p>
            <a:pPr marL="0" indent="0">
              <a:spcBef>
                <a:spcPts val="0"/>
              </a:spcBef>
              <a:spcAft>
                <a:spcPts val="0"/>
              </a:spcAft>
              <a:buFont typeface="+mj-lt"/>
              <a:buNone/>
            </a:pPr>
            <a:endParaRPr lang="en-US" sz="2000" dirty="0">
              <a:latin typeface="Gotham-Bold"/>
            </a:endParaRPr>
          </a:p>
        </p:txBody>
      </p:sp>
    </p:spTree>
    <p:extLst>
      <p:ext uri="{BB962C8B-B14F-4D97-AF65-F5344CB8AC3E}">
        <p14:creationId xmlns:p14="http://schemas.microsoft.com/office/powerpoint/2010/main" val="27210014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Coordinat</a:t>
            </a:r>
            <a:r>
              <a:rPr lang="en-US" sz="2400" dirty="0">
                <a:latin typeface="Gotham-Bold"/>
              </a:rPr>
              <a:t>e Reference System (CRS)</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6" name="Google Shape;197;p34">
            <a:extLst>
              <a:ext uri="{FF2B5EF4-FFF2-40B4-BE49-F238E27FC236}">
                <a16:creationId xmlns:a16="http://schemas.microsoft.com/office/drawing/2014/main" id="{1B30CD40-4E4F-FBEE-207A-0A71547E3229}"/>
              </a:ext>
            </a:extLst>
          </p:cNvPr>
          <p:cNvSpPr txBox="1">
            <a:spLocks/>
          </p:cNvSpPr>
          <p:nvPr/>
        </p:nvSpPr>
        <p:spPr bwMode="auto">
          <a:xfrm>
            <a:off x="7096781" y="4512823"/>
            <a:ext cx="2704675" cy="420358"/>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1200" dirty="0">
                <a:latin typeface="Gotham-Bold"/>
              </a:rPr>
              <a:t>http://latitude-longitude.net</a:t>
            </a:r>
          </a:p>
          <a:p>
            <a:pPr marL="0" indent="0">
              <a:spcBef>
                <a:spcPts val="0"/>
              </a:spcBef>
              <a:spcAft>
                <a:spcPts val="0"/>
              </a:spcAft>
              <a:buFont typeface="+mj-lt"/>
              <a:buNone/>
            </a:pPr>
            <a:endParaRPr lang="en-US" dirty="0">
              <a:latin typeface="Gotham-Bold"/>
            </a:endParaRPr>
          </a:p>
        </p:txBody>
      </p:sp>
      <p:sp>
        <p:nvSpPr>
          <p:cNvPr id="18" name="Google Shape;197;p34">
            <a:extLst>
              <a:ext uri="{FF2B5EF4-FFF2-40B4-BE49-F238E27FC236}">
                <a16:creationId xmlns:a16="http://schemas.microsoft.com/office/drawing/2014/main" id="{A2B4EAF5-71E3-2B67-BF27-82F474CE1B6B}"/>
              </a:ext>
            </a:extLst>
          </p:cNvPr>
          <p:cNvSpPr txBox="1">
            <a:spLocks/>
          </p:cNvSpPr>
          <p:nvPr/>
        </p:nvSpPr>
        <p:spPr bwMode="auto">
          <a:xfrm>
            <a:off x="514231" y="961056"/>
            <a:ext cx="8420337" cy="899561"/>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dirty="0">
                <a:latin typeface="Gotham-Bold"/>
              </a:rPr>
              <a:t>Geographic coordinates: </a:t>
            </a:r>
            <a:r>
              <a:rPr lang="en-US" sz="2400" b="1" dirty="0">
                <a:latin typeface="Gotham-Bold"/>
              </a:rPr>
              <a:t>Latitude</a:t>
            </a:r>
            <a:r>
              <a:rPr lang="en-US" sz="2400" dirty="0">
                <a:latin typeface="Gotham-Bold"/>
              </a:rPr>
              <a:t> and </a:t>
            </a:r>
            <a:r>
              <a:rPr lang="en-US" sz="2400" b="1" dirty="0">
                <a:latin typeface="Gotham-Bold"/>
              </a:rPr>
              <a:t>Longitude </a:t>
            </a:r>
            <a:r>
              <a:rPr lang="en-US" sz="2400" dirty="0">
                <a:latin typeface="Gotham-Bold"/>
              </a:rPr>
              <a:t>pair</a:t>
            </a:r>
          </a:p>
          <a:p>
            <a:pPr marL="0" indent="0">
              <a:spcBef>
                <a:spcPts val="0"/>
              </a:spcBef>
              <a:spcAft>
                <a:spcPts val="0"/>
              </a:spcAft>
              <a:buFont typeface="+mj-lt"/>
              <a:buNone/>
            </a:pPr>
            <a:endParaRPr lang="en-US" sz="2000" dirty="0">
              <a:latin typeface="Gotham-Bold"/>
            </a:endParaRPr>
          </a:p>
        </p:txBody>
      </p:sp>
      <p:pic>
        <p:nvPicPr>
          <p:cNvPr id="5" name="Google Shape;231;p37">
            <a:extLst>
              <a:ext uri="{FF2B5EF4-FFF2-40B4-BE49-F238E27FC236}">
                <a16:creationId xmlns:a16="http://schemas.microsoft.com/office/drawing/2014/main" id="{60221494-99C7-560B-67E2-27F6F3525871}"/>
              </a:ext>
            </a:extLst>
          </p:cNvPr>
          <p:cNvPicPr preferRelativeResize="0"/>
          <p:nvPr/>
        </p:nvPicPr>
        <p:blipFill>
          <a:blip r:embed="rId3">
            <a:alphaModFix/>
          </a:blip>
          <a:stretch>
            <a:fillRect/>
          </a:stretch>
        </p:blipFill>
        <p:spPr>
          <a:xfrm>
            <a:off x="1433675" y="1536652"/>
            <a:ext cx="6096000" cy="3181350"/>
          </a:xfrm>
          <a:prstGeom prst="rect">
            <a:avLst/>
          </a:prstGeom>
          <a:noFill/>
          <a:ln>
            <a:noFill/>
          </a:ln>
        </p:spPr>
      </p:pic>
    </p:spTree>
    <p:extLst>
      <p:ext uri="{BB962C8B-B14F-4D97-AF65-F5344CB8AC3E}">
        <p14:creationId xmlns:p14="http://schemas.microsoft.com/office/powerpoint/2010/main" val="2747529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Coordinat</a:t>
            </a:r>
            <a:r>
              <a:rPr lang="en-US" sz="2400" dirty="0">
                <a:latin typeface="Gotham-Bold"/>
              </a:rPr>
              <a:t>e Reference System (CRS)</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18" name="Google Shape;197;p34">
            <a:extLst>
              <a:ext uri="{FF2B5EF4-FFF2-40B4-BE49-F238E27FC236}">
                <a16:creationId xmlns:a16="http://schemas.microsoft.com/office/drawing/2014/main" id="{A2B4EAF5-71E3-2B67-BF27-82F474CE1B6B}"/>
              </a:ext>
            </a:extLst>
          </p:cNvPr>
          <p:cNvSpPr txBox="1">
            <a:spLocks/>
          </p:cNvSpPr>
          <p:nvPr/>
        </p:nvSpPr>
        <p:spPr bwMode="auto">
          <a:xfrm>
            <a:off x="3657600" y="1007001"/>
            <a:ext cx="5378585" cy="1939399"/>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dirty="0">
                <a:latin typeface="Gotham-Bold"/>
              </a:rPr>
              <a:t>Complication: there are </a:t>
            </a:r>
            <a:r>
              <a:rPr lang="en-US" sz="2400" b="1" dirty="0">
                <a:latin typeface="Gotham-Bold"/>
              </a:rPr>
              <a:t>many CRSs</a:t>
            </a:r>
          </a:p>
          <a:p>
            <a:pPr>
              <a:spcBef>
                <a:spcPts val="0"/>
              </a:spcBef>
              <a:spcAft>
                <a:spcPts val="0"/>
              </a:spcAft>
              <a:buFont typeface="Arial" panose="020B0604020202020204" pitchFamily="34" charset="0"/>
              <a:buChar char="•"/>
            </a:pPr>
            <a:r>
              <a:rPr lang="en-US" sz="2400" dirty="0">
                <a:latin typeface="Gotham-Bold"/>
              </a:rPr>
              <a:t>Earliest known: </a:t>
            </a:r>
            <a:r>
              <a:rPr lang="en-US" sz="2400" dirty="0">
                <a:latin typeface="Gotham-Bold"/>
                <a:hlinkClick r:id="rId3"/>
              </a:rPr>
              <a:t>Hipparchus</a:t>
            </a:r>
            <a:r>
              <a:rPr lang="en-US" sz="2400" dirty="0">
                <a:latin typeface="Gotham-Bold"/>
              </a:rPr>
              <a:t> 190-120 BCE</a:t>
            </a:r>
          </a:p>
          <a:p>
            <a:pPr>
              <a:spcBef>
                <a:spcPts val="0"/>
              </a:spcBef>
              <a:spcAft>
                <a:spcPts val="0"/>
              </a:spcAft>
              <a:buFont typeface="Arial" panose="020B0604020202020204" pitchFamily="34" charset="0"/>
              <a:buChar char="•"/>
            </a:pPr>
            <a:r>
              <a:rPr lang="en-US" sz="2400" dirty="0">
                <a:latin typeface="Gotham-Bold"/>
              </a:rPr>
              <a:t>Knowledge of earth and our ability to measure its shape improved over time… </a:t>
            </a:r>
          </a:p>
          <a:p>
            <a:pPr marL="0" indent="0">
              <a:spcBef>
                <a:spcPts val="0"/>
              </a:spcBef>
              <a:spcAft>
                <a:spcPts val="0"/>
              </a:spcAft>
              <a:buFont typeface="+mj-lt"/>
              <a:buNone/>
            </a:pPr>
            <a:endParaRPr lang="en-US" sz="2000" dirty="0">
              <a:latin typeface="Gotham-Bold"/>
            </a:endParaRPr>
          </a:p>
        </p:txBody>
      </p:sp>
      <p:pic>
        <p:nvPicPr>
          <p:cNvPr id="4" name="Google Shape;239;p38">
            <a:extLst>
              <a:ext uri="{FF2B5EF4-FFF2-40B4-BE49-F238E27FC236}">
                <a16:creationId xmlns:a16="http://schemas.microsoft.com/office/drawing/2014/main" id="{CE343D5E-94A7-6EE8-5DBB-163DEC548CAB}"/>
              </a:ext>
            </a:extLst>
          </p:cNvPr>
          <p:cNvPicPr preferRelativeResize="0"/>
          <p:nvPr/>
        </p:nvPicPr>
        <p:blipFill>
          <a:blip r:embed="rId4">
            <a:alphaModFix/>
          </a:blip>
          <a:stretch>
            <a:fillRect/>
          </a:stretch>
        </p:blipFill>
        <p:spPr>
          <a:xfrm>
            <a:off x="107815" y="1784445"/>
            <a:ext cx="3787899" cy="2681825"/>
          </a:xfrm>
          <a:prstGeom prst="rect">
            <a:avLst/>
          </a:prstGeom>
          <a:noFill/>
          <a:ln>
            <a:noFill/>
          </a:ln>
        </p:spPr>
      </p:pic>
    </p:spTree>
    <p:extLst>
      <p:ext uri="{BB962C8B-B14F-4D97-AF65-F5344CB8AC3E}">
        <p14:creationId xmlns:p14="http://schemas.microsoft.com/office/powerpoint/2010/main" val="1869609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Two Types of Coordinat</a:t>
            </a:r>
            <a:r>
              <a:rPr lang="en-US" sz="2400" dirty="0">
                <a:latin typeface="Gotham-Bold"/>
              </a:rPr>
              <a:t>e Reference Systems</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18" name="Google Shape;197;p34">
            <a:extLst>
              <a:ext uri="{FF2B5EF4-FFF2-40B4-BE49-F238E27FC236}">
                <a16:creationId xmlns:a16="http://schemas.microsoft.com/office/drawing/2014/main" id="{A2B4EAF5-71E3-2B67-BF27-82F474CE1B6B}"/>
              </a:ext>
            </a:extLst>
          </p:cNvPr>
          <p:cNvSpPr txBox="1">
            <a:spLocks/>
          </p:cNvSpPr>
          <p:nvPr/>
        </p:nvSpPr>
        <p:spPr bwMode="auto">
          <a:xfrm>
            <a:off x="1278978" y="1021800"/>
            <a:ext cx="2244434" cy="56318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b="1" dirty="0">
                <a:latin typeface="Gotham-Bold"/>
              </a:rPr>
              <a:t>Geographic CRS</a:t>
            </a:r>
          </a:p>
        </p:txBody>
      </p:sp>
      <p:sp>
        <p:nvSpPr>
          <p:cNvPr id="3" name="Google Shape;197;p34">
            <a:extLst>
              <a:ext uri="{FF2B5EF4-FFF2-40B4-BE49-F238E27FC236}">
                <a16:creationId xmlns:a16="http://schemas.microsoft.com/office/drawing/2014/main" id="{72AB394A-0F9D-7286-5F4B-EAAEFE468915}"/>
              </a:ext>
            </a:extLst>
          </p:cNvPr>
          <p:cNvSpPr txBox="1">
            <a:spLocks/>
          </p:cNvSpPr>
          <p:nvPr/>
        </p:nvSpPr>
        <p:spPr bwMode="auto">
          <a:xfrm>
            <a:off x="5713315" y="1016393"/>
            <a:ext cx="1999929" cy="56318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b="1" dirty="0">
                <a:latin typeface="Gotham-Bold"/>
              </a:rPr>
              <a:t>Projected CRS</a:t>
            </a:r>
          </a:p>
        </p:txBody>
      </p:sp>
      <p:pic>
        <p:nvPicPr>
          <p:cNvPr id="5" name="Google Shape;250;p39" descr="Mercator-proj">
            <a:extLst>
              <a:ext uri="{FF2B5EF4-FFF2-40B4-BE49-F238E27FC236}">
                <a16:creationId xmlns:a16="http://schemas.microsoft.com/office/drawing/2014/main" id="{E2BE78F8-1275-6193-ED2F-7C0ED43DF3A9}"/>
              </a:ext>
            </a:extLst>
          </p:cNvPr>
          <p:cNvPicPr preferRelativeResize="0"/>
          <p:nvPr/>
        </p:nvPicPr>
        <p:blipFill rotWithShape="1">
          <a:blip r:embed="rId3">
            <a:alphaModFix/>
          </a:blip>
          <a:srcRect/>
          <a:stretch/>
        </p:blipFill>
        <p:spPr>
          <a:xfrm>
            <a:off x="5480880" y="1702878"/>
            <a:ext cx="2464800" cy="2123100"/>
          </a:xfrm>
          <a:prstGeom prst="rect">
            <a:avLst/>
          </a:prstGeom>
          <a:noFill/>
          <a:ln>
            <a:noFill/>
          </a:ln>
        </p:spPr>
      </p:pic>
      <p:pic>
        <p:nvPicPr>
          <p:cNvPr id="6" name="Google Shape;255;p39">
            <a:extLst>
              <a:ext uri="{FF2B5EF4-FFF2-40B4-BE49-F238E27FC236}">
                <a16:creationId xmlns:a16="http://schemas.microsoft.com/office/drawing/2014/main" id="{118A2435-0F1E-E619-38B4-503109496C7F}"/>
              </a:ext>
            </a:extLst>
          </p:cNvPr>
          <p:cNvPicPr preferRelativeResize="0"/>
          <p:nvPr/>
        </p:nvPicPr>
        <p:blipFill>
          <a:blip r:embed="rId4">
            <a:alphaModFix/>
          </a:blip>
          <a:stretch>
            <a:fillRect/>
          </a:stretch>
        </p:blipFill>
        <p:spPr>
          <a:xfrm>
            <a:off x="888895" y="1693723"/>
            <a:ext cx="3024600" cy="2141410"/>
          </a:xfrm>
          <a:prstGeom prst="rect">
            <a:avLst/>
          </a:prstGeom>
          <a:noFill/>
          <a:ln>
            <a:noFill/>
          </a:ln>
        </p:spPr>
      </p:pic>
      <p:sp>
        <p:nvSpPr>
          <p:cNvPr id="8" name="Google Shape;197;p34">
            <a:extLst>
              <a:ext uri="{FF2B5EF4-FFF2-40B4-BE49-F238E27FC236}">
                <a16:creationId xmlns:a16="http://schemas.microsoft.com/office/drawing/2014/main" id="{8C142183-5EBE-F418-C472-3799F76EBB40}"/>
              </a:ext>
            </a:extLst>
          </p:cNvPr>
          <p:cNvSpPr txBox="1">
            <a:spLocks/>
          </p:cNvSpPr>
          <p:nvPr/>
        </p:nvSpPr>
        <p:spPr bwMode="auto">
          <a:xfrm>
            <a:off x="1037074" y="3881264"/>
            <a:ext cx="2728242" cy="563178"/>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000" b="1" dirty="0">
                <a:latin typeface="Gotham-Bold"/>
              </a:rPr>
              <a:t>Angular units = Degrees</a:t>
            </a:r>
          </a:p>
          <a:p>
            <a:pPr marL="0" indent="0" algn="ctr">
              <a:spcBef>
                <a:spcPts val="0"/>
              </a:spcBef>
              <a:spcAft>
                <a:spcPts val="0"/>
              </a:spcAft>
              <a:buFont typeface="+mj-lt"/>
              <a:buNone/>
            </a:pPr>
            <a:r>
              <a:rPr lang="en-US" sz="2000" b="1" dirty="0">
                <a:latin typeface="Gotham-Bold"/>
              </a:rPr>
              <a:t>(DMS or DD)</a:t>
            </a:r>
          </a:p>
          <a:p>
            <a:pPr marL="0" indent="0" algn="ctr">
              <a:spcBef>
                <a:spcPts val="0"/>
              </a:spcBef>
              <a:spcAft>
                <a:spcPts val="0"/>
              </a:spcAft>
              <a:buFont typeface="+mj-lt"/>
              <a:buNone/>
            </a:pPr>
            <a:r>
              <a:rPr lang="en-US" sz="2000" dirty="0">
                <a:latin typeface="Gotham-Bold"/>
              </a:rPr>
              <a:t>Good for storing data</a:t>
            </a:r>
          </a:p>
        </p:txBody>
      </p:sp>
      <p:sp>
        <p:nvSpPr>
          <p:cNvPr id="9" name="Google Shape;197;p34">
            <a:extLst>
              <a:ext uri="{FF2B5EF4-FFF2-40B4-BE49-F238E27FC236}">
                <a16:creationId xmlns:a16="http://schemas.microsoft.com/office/drawing/2014/main" id="{7D12470A-D6AB-C4CF-693A-83D79A509411}"/>
              </a:ext>
            </a:extLst>
          </p:cNvPr>
          <p:cNvSpPr txBox="1">
            <a:spLocks/>
          </p:cNvSpPr>
          <p:nvPr/>
        </p:nvSpPr>
        <p:spPr bwMode="auto">
          <a:xfrm>
            <a:off x="4923505" y="3943876"/>
            <a:ext cx="3579547" cy="563178"/>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None/>
            </a:pPr>
            <a:r>
              <a:rPr lang="en-US" sz="2000" b="1" dirty="0">
                <a:latin typeface="Gotham-Bold"/>
              </a:rPr>
              <a:t>Cartesian units = Feet or Meters</a:t>
            </a:r>
          </a:p>
          <a:p>
            <a:pPr marL="0" indent="0" algn="ctr">
              <a:spcBef>
                <a:spcPts val="0"/>
              </a:spcBef>
              <a:spcAft>
                <a:spcPts val="0"/>
              </a:spcAft>
              <a:buNone/>
            </a:pPr>
            <a:r>
              <a:rPr lang="en-US" sz="2000" dirty="0">
                <a:latin typeface="Gotham-Bold"/>
              </a:rPr>
              <a:t>Good for local/regional mapping and analysis</a:t>
            </a:r>
          </a:p>
        </p:txBody>
      </p:sp>
    </p:spTree>
    <p:extLst>
      <p:ext uri="{BB962C8B-B14F-4D97-AF65-F5344CB8AC3E}">
        <p14:creationId xmlns:p14="http://schemas.microsoft.com/office/powerpoint/2010/main" val="1806240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Geographic Coordinat</a:t>
            </a:r>
            <a:r>
              <a:rPr lang="en-US" sz="2400" dirty="0">
                <a:latin typeface="Gotham-Bold"/>
              </a:rPr>
              <a:t>e System (GCS)</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10" name="Google Shape;197;p34">
            <a:extLst>
              <a:ext uri="{FF2B5EF4-FFF2-40B4-BE49-F238E27FC236}">
                <a16:creationId xmlns:a16="http://schemas.microsoft.com/office/drawing/2014/main" id="{8CB88612-6F75-C494-D3DE-0BDE1F7926CF}"/>
              </a:ext>
            </a:extLst>
          </p:cNvPr>
          <p:cNvSpPr txBox="1">
            <a:spLocks/>
          </p:cNvSpPr>
          <p:nvPr/>
        </p:nvSpPr>
        <p:spPr bwMode="auto">
          <a:xfrm>
            <a:off x="321713" y="853367"/>
            <a:ext cx="8319924" cy="543832"/>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dirty="0">
                <a:latin typeface="Gotham-Bold"/>
              </a:rPr>
              <a:t>Latitude and longitude coordinates are an </a:t>
            </a:r>
            <a:r>
              <a:rPr lang="en-US" sz="2400" b="1" dirty="0">
                <a:latin typeface="Gotham-Bold"/>
              </a:rPr>
              <a:t>angular</a:t>
            </a:r>
            <a:r>
              <a:rPr lang="en-US" sz="2400" dirty="0">
                <a:latin typeface="Gotham-Bold"/>
              </a:rPr>
              <a:t> system</a:t>
            </a:r>
            <a:endParaRPr lang="en-US" sz="2000" dirty="0">
              <a:latin typeface="Gotham-Bold"/>
            </a:endParaRPr>
          </a:p>
        </p:txBody>
      </p:sp>
      <p:pic>
        <p:nvPicPr>
          <p:cNvPr id="1026" name="Picture 2" descr="image0">
            <a:extLst>
              <a:ext uri="{FF2B5EF4-FFF2-40B4-BE49-F238E27FC236}">
                <a16:creationId xmlns:a16="http://schemas.microsoft.com/office/drawing/2014/main" id="{4FEE4A45-F5A5-549A-071D-0FF9AB4A18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3624" y="1489403"/>
            <a:ext cx="3038013" cy="3075519"/>
          </a:xfrm>
          <a:prstGeom prst="rect">
            <a:avLst/>
          </a:prstGeom>
          <a:noFill/>
          <a:extLst>
            <a:ext uri="{909E8E84-426E-40DD-AFC4-6F175D3DCCD1}">
              <a14:hiddenFill xmlns:a14="http://schemas.microsoft.com/office/drawing/2010/main">
                <a:solidFill>
                  <a:srgbClr val="FFFFFF"/>
                </a:solidFill>
              </a14:hiddenFill>
            </a:ext>
          </a:extLst>
        </p:spPr>
      </p:pic>
      <p:sp>
        <p:nvSpPr>
          <p:cNvPr id="14" name="Google Shape;197;p34">
            <a:extLst>
              <a:ext uri="{FF2B5EF4-FFF2-40B4-BE49-F238E27FC236}">
                <a16:creationId xmlns:a16="http://schemas.microsoft.com/office/drawing/2014/main" id="{0059B3E8-0A2A-987A-946B-A5E71372E0E5}"/>
              </a:ext>
            </a:extLst>
          </p:cNvPr>
          <p:cNvSpPr txBox="1">
            <a:spLocks/>
          </p:cNvSpPr>
          <p:nvPr/>
        </p:nvSpPr>
        <p:spPr bwMode="auto">
          <a:xfrm>
            <a:off x="276550" y="1397199"/>
            <a:ext cx="4702954" cy="1989224"/>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None/>
            </a:pPr>
            <a:r>
              <a:rPr lang="en-US" sz="2400" b="1" dirty="0">
                <a:latin typeface="Gotham-Bold"/>
              </a:rPr>
              <a:t>Latitude: </a:t>
            </a:r>
            <a:r>
              <a:rPr lang="en-US" sz="2400" dirty="0">
                <a:latin typeface="Gotham-Bold"/>
              </a:rPr>
              <a:t>angle between line passing through equatorial plane and line between the point and the center of the earth</a:t>
            </a:r>
          </a:p>
          <a:p>
            <a:pPr marL="0" indent="0">
              <a:spcBef>
                <a:spcPts val="0"/>
              </a:spcBef>
              <a:spcAft>
                <a:spcPts val="0"/>
              </a:spcAft>
              <a:buNone/>
            </a:pPr>
            <a:endParaRPr lang="en-US" sz="2400" b="1" dirty="0">
              <a:latin typeface="Gotham-Bold"/>
            </a:endParaRPr>
          </a:p>
          <a:p>
            <a:pPr marL="0" indent="0">
              <a:spcBef>
                <a:spcPts val="0"/>
              </a:spcBef>
              <a:spcAft>
                <a:spcPts val="0"/>
              </a:spcAft>
              <a:buNone/>
            </a:pPr>
            <a:r>
              <a:rPr lang="en-US" sz="2400" b="1" dirty="0">
                <a:latin typeface="Gotham-Bold"/>
              </a:rPr>
              <a:t>Longitude: </a:t>
            </a:r>
            <a:r>
              <a:rPr lang="en-US" sz="2400" dirty="0">
                <a:latin typeface="Gotham-Bold"/>
              </a:rPr>
              <a:t>angle from a reference meridian (line of constant longitude) to a meridian passing through the point</a:t>
            </a:r>
          </a:p>
          <a:p>
            <a:pPr marL="0" indent="0">
              <a:spcBef>
                <a:spcPts val="0"/>
              </a:spcBef>
              <a:spcAft>
                <a:spcPts val="0"/>
              </a:spcAft>
              <a:buFont typeface="+mj-lt"/>
              <a:buNone/>
            </a:pPr>
            <a:endParaRPr lang="en-US" sz="2000" dirty="0">
              <a:latin typeface="Gotham-Bold"/>
            </a:endParaRPr>
          </a:p>
        </p:txBody>
      </p:sp>
      <p:sp>
        <p:nvSpPr>
          <p:cNvPr id="15" name="Google Shape;197;p34">
            <a:extLst>
              <a:ext uri="{FF2B5EF4-FFF2-40B4-BE49-F238E27FC236}">
                <a16:creationId xmlns:a16="http://schemas.microsoft.com/office/drawing/2014/main" id="{F1542895-89A7-0E0A-4CAE-85159AAFB48E}"/>
              </a:ext>
            </a:extLst>
          </p:cNvPr>
          <p:cNvSpPr txBox="1">
            <a:spLocks/>
          </p:cNvSpPr>
          <p:nvPr/>
        </p:nvSpPr>
        <p:spPr bwMode="auto">
          <a:xfrm>
            <a:off x="6858242" y="4564922"/>
            <a:ext cx="2704675" cy="420358"/>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1200" dirty="0">
                <a:latin typeface="Gotham-Bold"/>
              </a:rPr>
              <a:t>https://rspatial.org/raster/spatial/</a:t>
            </a:r>
            <a:endParaRPr lang="en-US" dirty="0">
              <a:latin typeface="Gotham-Bold"/>
            </a:endParaRPr>
          </a:p>
        </p:txBody>
      </p:sp>
    </p:spTree>
    <p:extLst>
      <p:ext uri="{BB962C8B-B14F-4D97-AF65-F5344CB8AC3E}">
        <p14:creationId xmlns:p14="http://schemas.microsoft.com/office/powerpoint/2010/main" val="3511227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94DDF-C7F6-964E-B65F-B98C5D446F6E}"/>
              </a:ext>
            </a:extLst>
          </p:cNvPr>
          <p:cNvSpPr>
            <a:spLocks noGrp="1"/>
          </p:cNvSpPr>
          <p:nvPr>
            <p:ph type="title"/>
          </p:nvPr>
        </p:nvSpPr>
        <p:spPr>
          <a:xfrm>
            <a:off x="276550" y="210319"/>
            <a:ext cx="8410250" cy="543832"/>
          </a:xfrm>
        </p:spPr>
        <p:txBody>
          <a:bodyPr>
            <a:normAutofit/>
          </a:bodyPr>
          <a:lstStyle/>
          <a:p>
            <a:r>
              <a:rPr lang="en-US" sz="2400" b="1" dirty="0">
                <a:latin typeface="Gotham-Bold"/>
              </a:rPr>
              <a:t>Geographic Coordinat</a:t>
            </a:r>
            <a:r>
              <a:rPr lang="en-US" sz="2400" dirty="0">
                <a:latin typeface="Gotham-Bold"/>
              </a:rPr>
              <a:t>e System (GCS)</a:t>
            </a:r>
            <a:endParaRPr lang="en-US" sz="2400" dirty="0">
              <a:latin typeface="Gotham-Bold"/>
              <a:cs typeface="Arial" panose="020B0604020202020204" pitchFamily="34" charset="0"/>
            </a:endParaRPr>
          </a:p>
        </p:txBody>
      </p:sp>
      <p:cxnSp>
        <p:nvCxnSpPr>
          <p:cNvPr id="7" name="Straight Connector 6">
            <a:extLst>
              <a:ext uri="{FF2B5EF4-FFF2-40B4-BE49-F238E27FC236}">
                <a16:creationId xmlns:a16="http://schemas.microsoft.com/office/drawing/2014/main" id="{5AF0242B-F684-5F5F-72FA-8AAB7D23ADB8}"/>
              </a:ext>
            </a:extLst>
          </p:cNvPr>
          <p:cNvCxnSpPr>
            <a:cxnSpLocks/>
          </p:cNvCxnSpPr>
          <p:nvPr/>
        </p:nvCxnSpPr>
        <p:spPr>
          <a:xfrm>
            <a:off x="412038" y="754151"/>
            <a:ext cx="8319925" cy="0"/>
          </a:xfrm>
          <a:prstGeom prst="line">
            <a:avLst/>
          </a:prstGeom>
          <a:ln w="19050">
            <a:solidFill>
              <a:srgbClr val="A5CDA5"/>
            </a:solidFill>
          </a:ln>
          <a:effectLst/>
        </p:spPr>
        <p:style>
          <a:lnRef idx="2">
            <a:schemeClr val="accent1"/>
          </a:lnRef>
          <a:fillRef idx="0">
            <a:schemeClr val="accent1"/>
          </a:fillRef>
          <a:effectRef idx="1">
            <a:schemeClr val="accent1"/>
          </a:effectRef>
          <a:fontRef idx="minor">
            <a:schemeClr val="tx1"/>
          </a:fontRef>
        </p:style>
      </p:cxnSp>
      <p:sp>
        <p:nvSpPr>
          <p:cNvPr id="10" name="Google Shape;197;p34">
            <a:extLst>
              <a:ext uri="{FF2B5EF4-FFF2-40B4-BE49-F238E27FC236}">
                <a16:creationId xmlns:a16="http://schemas.microsoft.com/office/drawing/2014/main" id="{8CB88612-6F75-C494-D3DE-0BDE1F7926CF}"/>
              </a:ext>
            </a:extLst>
          </p:cNvPr>
          <p:cNvSpPr txBox="1">
            <a:spLocks/>
          </p:cNvSpPr>
          <p:nvPr/>
        </p:nvSpPr>
        <p:spPr bwMode="auto">
          <a:xfrm>
            <a:off x="321713" y="853367"/>
            <a:ext cx="8319924" cy="543832"/>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2400" b="1" dirty="0">
                <a:latin typeface="Gotham-Bold"/>
              </a:rPr>
              <a:t>Problem:</a:t>
            </a:r>
            <a:r>
              <a:rPr lang="en-US" sz="2400" dirty="0">
                <a:latin typeface="Gotham-Bold"/>
              </a:rPr>
              <a:t> can’t measure these angles directly</a:t>
            </a:r>
          </a:p>
        </p:txBody>
      </p:sp>
      <p:pic>
        <p:nvPicPr>
          <p:cNvPr id="1026" name="Picture 2" descr="image0">
            <a:extLst>
              <a:ext uri="{FF2B5EF4-FFF2-40B4-BE49-F238E27FC236}">
                <a16:creationId xmlns:a16="http://schemas.microsoft.com/office/drawing/2014/main" id="{4FEE4A45-F5A5-549A-071D-0FF9AB4A18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3624" y="1489403"/>
            <a:ext cx="3038013" cy="3075519"/>
          </a:xfrm>
          <a:prstGeom prst="rect">
            <a:avLst/>
          </a:prstGeom>
          <a:noFill/>
          <a:extLst>
            <a:ext uri="{909E8E84-426E-40DD-AFC4-6F175D3DCCD1}">
              <a14:hiddenFill xmlns:a14="http://schemas.microsoft.com/office/drawing/2010/main">
                <a:solidFill>
                  <a:srgbClr val="FFFFFF"/>
                </a:solidFill>
              </a14:hiddenFill>
            </a:ext>
          </a:extLst>
        </p:spPr>
      </p:pic>
      <p:sp>
        <p:nvSpPr>
          <p:cNvPr id="15" name="Google Shape;197;p34">
            <a:extLst>
              <a:ext uri="{FF2B5EF4-FFF2-40B4-BE49-F238E27FC236}">
                <a16:creationId xmlns:a16="http://schemas.microsoft.com/office/drawing/2014/main" id="{F1542895-89A7-0E0A-4CAE-85159AAFB48E}"/>
              </a:ext>
            </a:extLst>
          </p:cNvPr>
          <p:cNvSpPr txBox="1">
            <a:spLocks/>
          </p:cNvSpPr>
          <p:nvPr/>
        </p:nvSpPr>
        <p:spPr bwMode="auto">
          <a:xfrm>
            <a:off x="6858242" y="4564922"/>
            <a:ext cx="2704675" cy="420358"/>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spcFirstLastPara="1" vert="horz" wrap="square" lIns="91425" tIns="91425" rIns="91425" bIns="91425" numCol="1" anchor="t" anchorCtr="0" compatLnSpc="1">
            <a:prstTxWarp prst="textNoShape">
              <a:avLst/>
            </a:prstTxWarp>
            <a:noAutofit/>
          </a:bodyPr>
          <a:lstStyle>
            <a:lvl1pPr marL="342900" indent="-342900" algn="l" defTabSz="457200" rtl="0" fontAlgn="base">
              <a:spcBef>
                <a:spcPct val="20000"/>
              </a:spcBef>
              <a:spcAft>
                <a:spcPct val="0"/>
              </a:spcAft>
              <a:buClr>
                <a:schemeClr val="tx1">
                  <a:lumMod val="75000"/>
                  <a:lumOff val="25000"/>
                </a:schemeClr>
              </a:buClr>
              <a:buFont typeface="+mj-lt"/>
              <a:buAutoNum type="arabicPeriod"/>
              <a:defRPr sz="1800" b="0" i="0" kern="1200" baseline="0">
                <a:solidFill>
                  <a:schemeClr val="tx1">
                    <a:lumMod val="75000"/>
                    <a:lumOff val="25000"/>
                  </a:schemeClr>
                </a:solidFill>
                <a:latin typeface="Arial"/>
                <a:ea typeface="ＭＳ Ｐゴシック" charset="0"/>
                <a:cs typeface="Arial"/>
              </a:defRPr>
            </a:lvl1pPr>
            <a:lvl2pPr marL="342900" indent="137160" algn="l" defTabSz="457200" rtl="0" fontAlgn="base">
              <a:spcBef>
                <a:spcPct val="20000"/>
              </a:spcBef>
              <a:spcAft>
                <a:spcPct val="0"/>
              </a:spcAft>
              <a:buClr>
                <a:schemeClr val="tx1">
                  <a:lumMod val="75000"/>
                  <a:lumOff val="25000"/>
                </a:schemeClr>
              </a:buClr>
              <a:buSzPct val="85000"/>
              <a:buFont typeface="Arial"/>
              <a:buChar char="•"/>
              <a:defRPr sz="1500" b="0" i="0" kern="1200">
                <a:solidFill>
                  <a:schemeClr val="tx1">
                    <a:lumMod val="75000"/>
                    <a:lumOff val="25000"/>
                  </a:schemeClr>
                </a:solidFill>
                <a:latin typeface="Arial"/>
                <a:ea typeface="ＭＳ Ｐゴシック" charset="0"/>
                <a:cs typeface="Arial"/>
              </a:defRPr>
            </a:lvl2pPr>
            <a:lvl3pPr marL="1143000" indent="-228600" algn="l" defTabSz="457200" rtl="0" fontAlgn="base">
              <a:spcBef>
                <a:spcPct val="20000"/>
              </a:spcBef>
              <a:spcAft>
                <a:spcPct val="0"/>
              </a:spcAft>
              <a:buClr>
                <a:schemeClr val="tx1">
                  <a:lumMod val="75000"/>
                  <a:lumOff val="25000"/>
                </a:schemeClr>
              </a:buClr>
              <a:buFont typeface="Arial" charset="0"/>
              <a:buChar char="•"/>
              <a:defRPr sz="1500" b="0" i="0" kern="1200">
                <a:solidFill>
                  <a:schemeClr val="tx1">
                    <a:lumMod val="75000"/>
                    <a:lumOff val="25000"/>
                  </a:schemeClr>
                </a:solidFill>
                <a:latin typeface="Gotham Book"/>
                <a:ea typeface="ＭＳ Ｐゴシック" charset="0"/>
                <a:cs typeface="Gotham Book"/>
              </a:defRPr>
            </a:lvl3pPr>
            <a:lvl4pPr marL="16002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4pPr>
            <a:lvl5pPr marL="2057400" indent="-228600" algn="l" defTabSz="457200" rtl="0" fontAlgn="base">
              <a:spcBef>
                <a:spcPct val="20000"/>
              </a:spcBef>
              <a:spcAft>
                <a:spcPct val="0"/>
              </a:spcAft>
              <a:buFont typeface="Arial" charset="0"/>
              <a:buChar char="»"/>
              <a:defRPr sz="2000" b="0" i="0" kern="1200">
                <a:solidFill>
                  <a:schemeClr val="tx1"/>
                </a:solidFill>
                <a:latin typeface="Gotham Book"/>
                <a:ea typeface="ＭＳ Ｐゴシック" charset="0"/>
                <a:cs typeface="Gotham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spcAft>
                <a:spcPts val="0"/>
              </a:spcAft>
              <a:buFont typeface="+mj-lt"/>
              <a:buNone/>
            </a:pPr>
            <a:r>
              <a:rPr lang="en-US" sz="1200" dirty="0">
                <a:latin typeface="Gotham-Bold"/>
              </a:rPr>
              <a:t>https://rspatial.org/raster/spatial/</a:t>
            </a:r>
            <a:endParaRPr lang="en-US" dirty="0">
              <a:latin typeface="Gotham-Bold"/>
            </a:endParaRPr>
          </a:p>
        </p:txBody>
      </p:sp>
    </p:spTree>
    <p:extLst>
      <p:ext uri="{BB962C8B-B14F-4D97-AF65-F5344CB8AC3E}">
        <p14:creationId xmlns:p14="http://schemas.microsoft.com/office/powerpoint/2010/main" val="4070504884"/>
      </p:ext>
    </p:extLst>
  </p:cSld>
  <p:clrMapOvr>
    <a:masterClrMapping/>
  </p:clrMapOvr>
</p:sld>
</file>

<file path=ppt/theme/theme1.xml><?xml version="1.0" encoding="utf-8"?>
<a:theme xmlns:a="http://schemas.openxmlformats.org/drawingml/2006/main" name="SpartansWill_2 template">
  <a:themeElements>
    <a:clrScheme name="Custom 1">
      <a:dk1>
        <a:sysClr val="windowText" lastClr="000000"/>
      </a:dk1>
      <a:lt1>
        <a:sysClr val="window" lastClr="FFFFFF"/>
      </a:lt1>
      <a:dk2>
        <a:srgbClr val="18453B"/>
      </a:dk2>
      <a:lt2>
        <a:srgbClr val="EEECE1"/>
      </a:lt2>
      <a:accent1>
        <a:srgbClr val="4F81BD"/>
      </a:accent1>
      <a:accent2>
        <a:srgbClr val="C0504D"/>
      </a:accent2>
      <a:accent3>
        <a:srgbClr val="9BBB59"/>
      </a:accent3>
      <a:accent4>
        <a:srgbClr val="8064A2"/>
      </a:accent4>
      <a:accent5>
        <a:srgbClr val="4BACC6"/>
      </a:accent5>
      <a:accent6>
        <a:srgbClr val="F79646"/>
      </a:accent6>
      <a:hlink>
        <a:srgbClr val="4F6128"/>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4" id="{F4E64B8C-1504-084D-8E1D-8C02D2DD622A}" vid="{02A5696C-AD30-A948-A9F0-27B523E4D182}"/>
    </a:ext>
  </a:extLst>
</a:theme>
</file>

<file path=ppt/theme/theme2.xml><?xml version="1.0" encoding="utf-8"?>
<a:theme xmlns:a="http://schemas.openxmlformats.org/drawingml/2006/main" name="Custom Design">
  <a:themeElements>
    <a:clrScheme name="Custom 2">
      <a:dk1>
        <a:sysClr val="windowText" lastClr="000000"/>
      </a:dk1>
      <a:lt1>
        <a:sysClr val="window" lastClr="FFFFFF"/>
      </a:lt1>
      <a:dk2>
        <a:srgbClr val="18453B"/>
      </a:dk2>
      <a:lt2>
        <a:srgbClr val="EEECE1"/>
      </a:lt2>
      <a:accent1>
        <a:srgbClr val="4F81BD"/>
      </a:accent1>
      <a:accent2>
        <a:srgbClr val="C0504D"/>
      </a:accent2>
      <a:accent3>
        <a:srgbClr val="9BBB59"/>
      </a:accent3>
      <a:accent4>
        <a:srgbClr val="8064A2"/>
      </a:accent4>
      <a:accent5>
        <a:srgbClr val="4BACC6"/>
      </a:accent5>
      <a:accent6>
        <a:srgbClr val="F79646"/>
      </a:accent6>
      <a:hlink>
        <a:srgbClr val="4F6128"/>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4" id="{F4E64B8C-1504-084D-8E1D-8C02D2DD622A}" vid="{1086960A-9F30-E841-A1FB-3548D8489B8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SpartansWill_2 template</Template>
  <TotalTime>18591</TotalTime>
  <Words>3277</Words>
  <Application>Microsoft Office PowerPoint</Application>
  <PresentationFormat>On-screen Show (16:9)</PresentationFormat>
  <Paragraphs>309</Paragraphs>
  <Slides>37</Slides>
  <Notes>35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37</vt:i4>
      </vt:variant>
    </vt:vector>
  </HeadingPairs>
  <TitlesOfParts>
    <vt:vector size="45" baseType="lpstr">
      <vt:lpstr>Arial</vt:lpstr>
      <vt:lpstr>Calibri</vt:lpstr>
      <vt:lpstr>Consolas</vt:lpstr>
      <vt:lpstr>Gotham Book</vt:lpstr>
      <vt:lpstr>Gotham-Bold</vt:lpstr>
      <vt:lpstr>Open Sans</vt:lpstr>
      <vt:lpstr>SpartansWill_2 template</vt:lpstr>
      <vt:lpstr>Custom Design</vt:lpstr>
      <vt:lpstr>Brief Intro to (Geo)spatial Data  AFRE 891  Spring 2024  Modifed from “Overview of Geospatial Data” by Patty Frontiera, Drew Hart, and Hikari Murayama of UC Berkeley’s D-Lab Used under CC BY-NC-SA 4.0</vt:lpstr>
      <vt:lpstr>Geographic Data</vt:lpstr>
      <vt:lpstr>Geospatial Data</vt:lpstr>
      <vt:lpstr>Coordinate Reference System (CRS)</vt:lpstr>
      <vt:lpstr>Coordinate Reference System (CRS)</vt:lpstr>
      <vt:lpstr>Coordinate Reference System (CRS)</vt:lpstr>
      <vt:lpstr>Two Types of Coordinate Reference Systems</vt:lpstr>
      <vt:lpstr>Geographic Coordinate System (GCS)</vt:lpstr>
      <vt:lpstr>Geographic Coordinate System (GCS)</vt:lpstr>
      <vt:lpstr>Geographic Coordinate System (GCS)</vt:lpstr>
      <vt:lpstr>Map Projections: 3D to 2D</vt:lpstr>
      <vt:lpstr>Map Projections: 3D to 2D</vt:lpstr>
      <vt:lpstr>Map Projections: 3D to 2D</vt:lpstr>
      <vt:lpstr>Map Projections: 3D to 2D</vt:lpstr>
      <vt:lpstr>Mercator Projection: Preserves Angles</vt:lpstr>
      <vt:lpstr>Gall-Peters Projection: Preserves Area         Relevant XKCD comic (977)</vt:lpstr>
      <vt:lpstr>Equirectangular Projection: Preserves Distance</vt:lpstr>
      <vt:lpstr>PowerPoint Presentation</vt:lpstr>
      <vt:lpstr>Projected Coordinate System (PCS)</vt:lpstr>
      <vt:lpstr>Projected Coordinate System (PCS)</vt:lpstr>
      <vt:lpstr>Types of Spatial Data</vt:lpstr>
      <vt:lpstr>Types of Spatial Data</vt:lpstr>
      <vt:lpstr>Vector Data: “Connect the Dots”</vt:lpstr>
      <vt:lpstr>Vector Data: Points, Lines, and Polygons</vt:lpstr>
      <vt:lpstr>Vector Data with Attributes</vt:lpstr>
      <vt:lpstr>Vector Data with Attributes</vt:lpstr>
      <vt:lpstr>Vector Data with Attributes</vt:lpstr>
      <vt:lpstr>Vector Data with Attributes</vt:lpstr>
      <vt:lpstr>Raster Data: regular grids describing continuous phenomena</vt:lpstr>
      <vt:lpstr>Categorical Raster Data</vt:lpstr>
      <vt:lpstr>Satellite Imagery Data are Raster Data</vt:lpstr>
      <vt:lpstr>Satellite Imagery Data are Raster Data</vt:lpstr>
      <vt:lpstr>Vector vs. Raster</vt:lpstr>
      <vt:lpstr>Common Spatial File Formats</vt:lpstr>
      <vt:lpstr>Georeferencing</vt:lpstr>
      <vt:lpstr>The Power of Spatial Data</vt:lpstr>
      <vt:lpstr>The Power of Spatial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searsja1@msu.edu</dc:creator>
  <cp:lastModifiedBy>Sears, James</cp:lastModifiedBy>
  <cp:revision>21</cp:revision>
  <cp:lastPrinted>2010-09-08T13:46:11Z</cp:lastPrinted>
  <dcterms:created xsi:type="dcterms:W3CDTF">2019-05-04T17:12:28Z</dcterms:created>
  <dcterms:modified xsi:type="dcterms:W3CDTF">2024-03-27T18:36:59Z</dcterms:modified>
</cp:coreProperties>
</file>

<file path=docProps/thumbnail.jpeg>
</file>